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29"/>
  </p:handoutMasterIdLst>
  <p:sldIdLst>
    <p:sldId id="275" r:id="rId2"/>
    <p:sldId id="276" r:id="rId3"/>
    <p:sldId id="264" r:id="rId4"/>
    <p:sldId id="311" r:id="rId5"/>
    <p:sldId id="263" r:id="rId6"/>
    <p:sldId id="270" r:id="rId7"/>
    <p:sldId id="277" r:id="rId8"/>
    <p:sldId id="283" r:id="rId9"/>
    <p:sldId id="282" r:id="rId10"/>
    <p:sldId id="284" r:id="rId11"/>
    <p:sldId id="285" r:id="rId12"/>
    <p:sldId id="287" r:id="rId13"/>
    <p:sldId id="269" r:id="rId14"/>
    <p:sldId id="288" r:id="rId15"/>
    <p:sldId id="303" r:id="rId16"/>
    <p:sldId id="289" r:id="rId17"/>
    <p:sldId id="291" r:id="rId18"/>
    <p:sldId id="300" r:id="rId19"/>
    <p:sldId id="293" r:id="rId20"/>
    <p:sldId id="305" r:id="rId21"/>
    <p:sldId id="310" r:id="rId22"/>
    <p:sldId id="312" r:id="rId23"/>
    <p:sldId id="296" r:id="rId24"/>
    <p:sldId id="297" r:id="rId25"/>
    <p:sldId id="307" r:id="rId26"/>
    <p:sldId id="309" r:id="rId27"/>
    <p:sldId id="299" r:id="rId28"/>
  </p:sldIdLst>
  <p:sldSz cx="9144000" cy="6858000" type="screen4x3"/>
  <p:notesSz cx="6858000" cy="9947275"/>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9"/>
    <p:restoredTop sz="94679"/>
  </p:normalViewPr>
  <p:slideViewPr>
    <p:cSldViewPr showGuides="1">
      <p:cViewPr varScale="1">
        <p:scale>
          <a:sx n="50" d="100"/>
          <a:sy n="50" d="100"/>
        </p:scale>
        <p:origin x="-96" y="-360"/>
      </p:cViewPr>
      <p:guideLst>
        <p:guide orient="horz" pos="2160"/>
        <p:guide pos="2880"/>
      </p:guideLst>
    </p:cSldViewPr>
  </p:slideViewPr>
  <p:outlineViewPr>
    <p:cViewPr>
      <p:scale>
        <a:sx n="33" d="100"/>
        <a:sy n="33" d="100"/>
      </p:scale>
      <p:origin x="24"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E9489655-E460-4078-9A06-CC91ED72AA48}" type="datetimeFigureOut">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12/10/2019</a:t>
            </a:fld>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Footer Placeholder 3"/>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Slide Number Placeholder 4"/>
          <p:cNvSpPr>
            <a:spLocks noGrp="1"/>
          </p:cNvSpPr>
          <p:nvPr>
            <p:ph type="sldNum" sz="quarter" idx="3"/>
          </p:nvPr>
        </p:nvSpPr>
        <p:spPr>
          <a:xfrm>
            <a:off x="3884613" y="9448800"/>
            <a:ext cx="2971800" cy="496888"/>
          </a:xfrm>
          <a:prstGeom prst="rect">
            <a:avLst/>
          </a:prstGeom>
        </p:spPr>
        <p:txBody>
          <a:bodyPr vert="horz" lIns="91440" tIns="45720" rIns="91440" bIns="45720" rtlCol="0" anchor="b"/>
          <a:lstStyle/>
          <a:p>
            <a:pPr lvl="0" algn="r" eaLnBrk="1" hangingPunct="1">
              <a:buNone/>
            </a:pPr>
            <a:fld id="{9A0DB2DC-4C9A-4742-B13C-FB6460FD3503}" type="slidenum">
              <a:rPr lang="en-US" sz="1200" dirty="0"/>
              <a:pPr lvl="0" algn="r" eaLnBrk="1" hangingPunct="1">
                <a:buNone/>
              </a:pPr>
              <a:t>‹#›</a:t>
            </a:fld>
            <a:endParaRPr lang="en-US" sz="1200"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6DBEAB9-7651-4059-8CD6-40731F9BC47D}"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12/10/2019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pPr lvl="0" eaLnBrk="1" hangingPunct="1">
                <a:buNone/>
              </a:pPr>
              <a:t>‹#›</a:t>
            </a:fld>
            <a:endParaRPr lang="en-US"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6DBEAB9-7651-4059-8CD6-40731F9BC47D}"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12/10/2019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pPr lvl="0" eaLnBrk="1" hangingPunct="1">
                <a:buNone/>
              </a:pPr>
              <a:t>‹#›</a:t>
            </a:fld>
            <a:endParaRPr 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6DBEAB9-7651-4059-8CD6-40731F9BC47D}"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12/10/2019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pPr lvl="0" eaLnBrk="1" hangingPunct="1">
                <a:buNone/>
              </a:pPr>
              <a:t>‹#›</a:t>
            </a:fld>
            <a:endParaRPr 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6DBEAB9-7651-4059-8CD6-40731F9BC47D}"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12/10/2019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pPr lvl="0" eaLnBrk="1" hangingPunct="1">
                <a:buNone/>
              </a:pPr>
              <a:t>‹#›</a:t>
            </a:fld>
            <a:endParaRPr 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6DBEAB9-7651-4059-8CD6-40731F9BC47D}"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12/10/2019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dirty="0"/>
              <a:pPr lvl="0" eaLnBrk="1" hangingPunct="1">
                <a:buNone/>
              </a:pPr>
              <a:t>‹#›</a:t>
            </a:fld>
            <a:endParaRPr 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6DBEAB9-7651-4059-8CD6-40731F9BC47D}"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12/10/2019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dirty="0"/>
              <a:pPr lvl="0" eaLnBrk="1" hangingPunct="1">
                <a:buNone/>
              </a:pPr>
              <a:t>‹#›</a:t>
            </a:fld>
            <a:endParaRPr 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6DBEAB9-7651-4059-8CD6-40731F9BC47D}"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12/10/2019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lvl="0" eaLnBrk="1" hangingPunct="1">
              <a:buNone/>
            </a:pPr>
            <a:fld id="{9A0DB2DC-4C9A-4742-B13C-FB6460FD3503}" type="slidenum">
              <a:rPr lang="en-US" dirty="0"/>
              <a:pPr lvl="0" eaLnBrk="1" hangingPunct="1">
                <a:buNone/>
              </a:pPr>
              <a:t>‹#›</a:t>
            </a:fld>
            <a:endParaRPr 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6DBEAB9-7651-4059-8CD6-40731F9BC47D}"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12/10/2019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n-US" dirty="0"/>
              <a:pPr lvl="0" eaLnBrk="1" hangingPunct="1">
                <a:buNone/>
              </a:pPr>
              <a:t>‹#›</a:t>
            </a:fld>
            <a:endParaRPr 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6DBEAB9-7651-4059-8CD6-40731F9BC47D}"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12/10/2019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pPr lvl="0" eaLnBrk="1" hangingPunct="1">
              <a:buNone/>
            </a:pPr>
            <a:fld id="{9A0DB2DC-4C9A-4742-B13C-FB6460FD3503}" type="slidenum">
              <a:rPr lang="en-US" dirty="0"/>
              <a:pPr lvl="0" eaLnBrk="1" hangingPunct="1">
                <a:buNone/>
              </a:pPr>
              <a:t>‹#›</a:t>
            </a:fld>
            <a:endParaRPr 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3"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6DBEAB9-7651-4059-8CD6-40731F9BC47D}"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12/10/2019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dirty="0"/>
              <a:pPr lvl="0" eaLnBrk="1" hangingPunct="1">
                <a:buNone/>
              </a:pPr>
              <a:t>‹#›</a:t>
            </a:fld>
            <a:endParaRPr 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6DBEAB9-7651-4059-8CD6-40731F9BC47D}"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12/10/2019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dirty="0"/>
              <a:pPr lvl="0" eaLnBrk="1" hangingPunct="1">
                <a:buNone/>
              </a:pPr>
              <a:t>‹#›</a:t>
            </a:fld>
            <a:endParaRPr 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lstStyle/>
          <a:p>
            <a:pPr lvl="0"/>
            <a:r>
              <a:rPr dirty="0"/>
              <a:t>Click to edit Master title style</a:t>
            </a:r>
          </a:p>
        </p:txBody>
      </p:sp>
      <p:sp>
        <p:nvSpPr>
          <p:cNvPr id="1027" name="Text Placeholder 2"/>
          <p:cNvSpPr>
            <a:spLocks noGrp="1"/>
          </p:cNvSpPr>
          <p:nvPr>
            <p:ph type="body" idx="1"/>
          </p:nvPr>
        </p:nvSpPr>
        <p:spPr>
          <a:xfrm>
            <a:off x="457200" y="1600200"/>
            <a:ext cx="8229600" cy="4525963"/>
          </a:xfrm>
          <a:prstGeom prst="rect">
            <a:avLst/>
          </a:prstGeom>
          <a:noFill/>
          <a:ln w="9525">
            <a:noFill/>
          </a:ln>
        </p:spPr>
        <p:txBody>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F6DBEAB9-7651-4059-8CD6-40731F9BC47D}"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12/10/2019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898989"/>
                </a:solidFill>
                <a:latin typeface="Calibri" panose="020F0502020204030204" pitchFamily="34" charset="0"/>
              </a:defRPr>
            </a:lvl1pPr>
          </a:lstStyle>
          <a:p>
            <a:pPr lvl="0" eaLnBrk="1" hangingPunct="1">
              <a:buNone/>
            </a:pPr>
            <a:fld id="{9A0DB2DC-4C9A-4742-B13C-FB6460FD3503}" type="slidenum">
              <a:rPr lang="en-US" dirty="0"/>
              <a:pPr lvl="0" eaLnBrk="1" hangingPunct="1">
                <a:buNone/>
              </a:pPr>
              <a:t>‹#›</a:t>
            </a:fld>
            <a:endParaRPr 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571500" y="1643063"/>
            <a:ext cx="8229600" cy="4522787"/>
          </a:xfrm>
          <a:ln/>
        </p:spPr>
        <p:txBody>
          <a:bodyPr vert="horz" wrap="square" lIns="91440" tIns="45720" rIns="91440" bIns="45720" anchor="ctr"/>
          <a:lstStyle/>
          <a:p>
            <a:pPr eaLnBrk="1" hangingPunct="1"/>
            <a:r>
              <a:rPr lang="id-ID" altLang="x-none" sz="6000" i="1" dirty="0"/>
              <a:t>Contract Drafting</a:t>
            </a:r>
            <a:r>
              <a:rPr sz="6000" i="1" dirty="0"/>
              <a:t/>
            </a:r>
            <a:br>
              <a:rPr sz="6000" i="1" dirty="0"/>
            </a:br>
            <a:r>
              <a:rPr sz="6000" i="1" dirty="0"/>
              <a:t/>
            </a:r>
            <a:br>
              <a:rPr sz="6000" i="1" dirty="0"/>
            </a:br>
            <a:r>
              <a:rPr sz="6000" i="1" dirty="0"/>
              <a:t/>
            </a:r>
            <a:br>
              <a:rPr sz="6000" i="1" dirty="0"/>
            </a:br>
            <a:r>
              <a:rPr sz="2000" i="1" dirty="0"/>
              <a:t>disampaikan dalam kegiatan</a:t>
            </a:r>
            <a:br>
              <a:rPr sz="2000" i="1" dirty="0"/>
            </a:br>
            <a:r>
              <a:rPr sz="2000" i="1" dirty="0"/>
              <a:t>Workshop Legal Drafting dan Contract Drafting</a:t>
            </a:r>
            <a:br>
              <a:rPr sz="2000" i="1" dirty="0"/>
            </a:br>
            <a:r>
              <a:rPr sz="2000" i="1" dirty="0"/>
              <a:t>Rabu, 11 Desember 2019</a:t>
            </a:r>
            <a:br>
              <a:rPr sz="2000" i="1" dirty="0"/>
            </a:br>
            <a:r>
              <a:rPr sz="2000" i="1" dirty="0"/>
              <a:t/>
            </a:r>
            <a:br>
              <a:rPr sz="2000" i="1" dirty="0"/>
            </a:br>
            <a:r>
              <a:rPr sz="2000" i="1" dirty="0"/>
              <a:t/>
            </a:r>
            <a:br>
              <a:rPr sz="2000" i="1" dirty="0"/>
            </a:br>
            <a:r>
              <a:rPr sz="4000" i="1" dirty="0"/>
              <a:t>Subbag Hukum Perdata</a:t>
            </a:r>
            <a:r>
              <a:rPr lang="id-ID" altLang="x-none" dirty="0"/>
              <a:t/>
            </a:r>
            <a:br>
              <a:rPr lang="id-ID" altLang="x-none" dirty="0"/>
            </a:br>
            <a:r>
              <a:rPr lang="id-ID" altLang="x-none" dirty="0"/>
              <a:t/>
            </a:r>
            <a:br>
              <a:rPr lang="id-ID" altLang="x-none" dirty="0"/>
            </a:br>
            <a:endParaRPr lang="id-ID" altLang="x-non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p:nvPr/>
        </p:nvSpPr>
        <p:spPr>
          <a:xfrm>
            <a:off x="571500" y="500063"/>
            <a:ext cx="8143875" cy="5929313"/>
          </a:xfrm>
          <a:prstGeom prst="rect">
            <a:avLst/>
          </a:prstGeom>
        </p:spPr>
        <p:txBody>
          <a:bodyPr>
            <a:normAutofit fontScale="55000" lnSpcReduction="20000"/>
          </a:bodyPr>
          <a:lstStyle/>
          <a:p>
            <a:pPr marL="68580" marR="0" algn="ctr" defTabSz="914400" fontAlgn="auto">
              <a:lnSpc>
                <a:spcPct val="120000"/>
              </a:lnSpc>
              <a:spcBef>
                <a:spcPts val="0"/>
              </a:spcBef>
              <a:spcAft>
                <a:spcPts val="0"/>
              </a:spcAft>
              <a:buClrTx/>
              <a:buSzTx/>
              <a:buFont typeface="Arial" panose="020B0604020202020204" pitchFamily="34" charset="0"/>
              <a:defRPr/>
            </a:pPr>
            <a:r>
              <a:rPr kumimoji="0" lang="id-ID" sz="3200" b="1" kern="1200" cap="none" spc="0" normalizeH="0" baseline="0" noProof="0" dirty="0">
                <a:latin typeface="+mn-lt"/>
                <a:ea typeface="+mn-ea"/>
                <a:cs typeface="+mn-cs"/>
              </a:rPr>
              <a:t>Pasal 1</a:t>
            </a:r>
          </a:p>
          <a:p>
            <a:pPr marL="68580" marR="0" algn="ctr" defTabSz="914400" fontAlgn="auto">
              <a:lnSpc>
                <a:spcPct val="120000"/>
              </a:lnSpc>
              <a:spcBef>
                <a:spcPts val="0"/>
              </a:spcBef>
              <a:spcAft>
                <a:spcPts val="0"/>
              </a:spcAft>
              <a:buClrTx/>
              <a:buSzTx/>
              <a:buFontTx/>
              <a:defRPr/>
            </a:pPr>
            <a:r>
              <a:rPr kumimoji="0" lang="id-ID" sz="3200" b="1" kern="1200" cap="none" spc="0" normalizeH="0" baseline="0" noProof="0" dirty="0">
                <a:latin typeface="+mn-lt"/>
                <a:ea typeface="+mn-ea"/>
                <a:cs typeface="+mn-cs"/>
              </a:rPr>
              <a:t>MAKSUD DAN TUJUAN</a:t>
            </a:r>
            <a:endParaRPr kumimoji="0" lang="id-ID" sz="3200" kern="1200" cap="none" spc="0" normalizeH="0" baseline="0" noProof="0" dirty="0">
              <a:latin typeface="+mn-lt"/>
              <a:ea typeface="+mn-ea"/>
              <a:cs typeface="+mn-cs"/>
            </a:endParaRPr>
          </a:p>
          <a:p>
            <a:pPr marL="68580" marR="0" defTabSz="914400" fontAlgn="auto">
              <a:lnSpc>
                <a:spcPct val="120000"/>
              </a:lnSpc>
              <a:spcBef>
                <a:spcPts val="0"/>
              </a:spcBef>
              <a:spcAft>
                <a:spcPts val="0"/>
              </a:spcAft>
              <a:buClrTx/>
              <a:buSzTx/>
              <a:buFont typeface="Arial" panose="020B0604020202020204" pitchFamily="34" charset="0"/>
              <a:defRPr/>
            </a:pPr>
            <a:r>
              <a:rPr kumimoji="0" lang="id-ID" sz="3200" kern="1200" cap="none" spc="0" normalizeH="0" baseline="0" noProof="0" dirty="0">
                <a:latin typeface="+mn-lt"/>
                <a:ea typeface="+mn-ea"/>
                <a:cs typeface="+mn-cs"/>
              </a:rPr>
              <a:t> </a:t>
            </a:r>
          </a:p>
          <a:p>
            <a:pPr marL="355600" marR="0" indent="-287655" algn="just" defTabSz="914400" fontAlgn="auto">
              <a:lnSpc>
                <a:spcPct val="120000"/>
              </a:lnSpc>
              <a:spcBef>
                <a:spcPts val="0"/>
              </a:spcBef>
              <a:spcAft>
                <a:spcPts val="0"/>
              </a:spcAft>
              <a:buClrTx/>
              <a:buSzTx/>
              <a:buFont typeface="Arial" panose="020B0604020202020204" pitchFamily="34" charset="0"/>
              <a:defRPr/>
            </a:pPr>
            <a:r>
              <a:rPr kumimoji="0" lang="id-ID" sz="3200" kern="1200" cap="none" spc="0" normalizeH="0" baseline="0" noProof="0" dirty="0">
                <a:latin typeface="+mn-lt"/>
                <a:ea typeface="+mn-ea"/>
                <a:cs typeface="+mn-cs"/>
              </a:rPr>
              <a:t>(1) Maksud </a:t>
            </a:r>
            <a:r>
              <a:rPr kumimoji="0" lang="en-US" sz="3200" kern="1200" cap="none" spc="0" normalizeH="0" baseline="0" noProof="0" dirty="0">
                <a:latin typeface="+mn-lt"/>
                <a:ea typeface="+mn-ea"/>
                <a:cs typeface="+mn-cs"/>
              </a:rPr>
              <a:t>Nota </a:t>
            </a:r>
            <a:r>
              <a:rPr kumimoji="0" lang="en-US" sz="3200" kern="1200" cap="none" spc="0" normalizeH="0" baseline="0" noProof="0" dirty="0" err="1">
                <a:latin typeface="+mn-lt"/>
                <a:ea typeface="+mn-ea"/>
                <a:cs typeface="+mn-cs"/>
              </a:rPr>
              <a:t>Kesepahaman</a:t>
            </a:r>
            <a:r>
              <a:rPr kumimoji="0" lang="en-US" sz="3200" kern="1200" cap="none" spc="0" normalizeH="0" baseline="0" noProof="0" dirty="0">
                <a:latin typeface="+mn-lt"/>
                <a:ea typeface="+mn-ea"/>
                <a:cs typeface="+mn-cs"/>
              </a:rPr>
              <a:t> </a:t>
            </a:r>
            <a:r>
              <a:rPr kumimoji="0" lang="id-ID" sz="3200" kern="1200" cap="none" spc="0" normalizeH="0" baseline="0" noProof="0" dirty="0">
                <a:latin typeface="+mn-lt"/>
                <a:ea typeface="+mn-ea"/>
                <a:cs typeface="+mn-cs"/>
              </a:rPr>
              <a:t>iniadalah ................................................ </a:t>
            </a:r>
            <a:r>
              <a:rPr kumimoji="0" lang="en-US" sz="3200" kern="1200" cap="none" spc="0" normalizeH="0" baseline="0" noProof="0" dirty="0">
                <a:latin typeface="+mn-lt"/>
                <a:ea typeface="+mn-ea"/>
                <a:cs typeface="+mn-cs"/>
              </a:rPr>
              <a:t> </a:t>
            </a:r>
            <a:endParaRPr kumimoji="0" lang="id-ID" sz="3200" kern="1200" cap="none" spc="0" normalizeH="0" baseline="0" noProof="0" dirty="0">
              <a:latin typeface="+mn-lt"/>
              <a:ea typeface="+mn-ea"/>
              <a:cs typeface="+mn-cs"/>
            </a:endParaRPr>
          </a:p>
          <a:p>
            <a:pPr marL="355600" marR="0" indent="-287655" defTabSz="914400" fontAlgn="auto">
              <a:lnSpc>
                <a:spcPct val="120000"/>
              </a:lnSpc>
              <a:spcBef>
                <a:spcPts val="0"/>
              </a:spcBef>
              <a:spcAft>
                <a:spcPts val="0"/>
              </a:spcAft>
              <a:buClrTx/>
              <a:buSzTx/>
              <a:buFont typeface="Arial" panose="020B0604020202020204" pitchFamily="34" charset="0"/>
              <a:defRPr/>
            </a:pPr>
            <a:r>
              <a:rPr kumimoji="0" lang="id-ID" sz="3200" kern="1200" cap="none" spc="0" normalizeH="0" baseline="0" noProof="0" dirty="0">
                <a:latin typeface="+mn-lt"/>
                <a:ea typeface="+mn-ea"/>
                <a:cs typeface="+mn-cs"/>
              </a:rPr>
              <a:t>(2) </a:t>
            </a:r>
            <a:r>
              <a:rPr kumimoji="0" lang="en-US" sz="3200" kern="1200" cap="none" spc="0" normalizeH="0" baseline="0" noProof="0" dirty="0" err="1">
                <a:latin typeface="+mn-lt"/>
                <a:ea typeface="+mn-ea"/>
                <a:cs typeface="+mn-cs"/>
              </a:rPr>
              <a:t>Tujuan</a:t>
            </a:r>
            <a:r>
              <a:rPr kumimoji="0" lang="en-US" sz="3200" kern="1200" cap="none" spc="0" normalizeH="0" baseline="0" noProof="0" dirty="0">
                <a:latin typeface="+mn-lt"/>
                <a:ea typeface="+mn-ea"/>
                <a:cs typeface="+mn-cs"/>
              </a:rPr>
              <a:t> Nota </a:t>
            </a:r>
            <a:r>
              <a:rPr kumimoji="0" lang="en-US" sz="3200" kern="1200" cap="none" spc="0" normalizeH="0" baseline="0" noProof="0" dirty="0" err="1">
                <a:latin typeface="+mn-lt"/>
                <a:ea typeface="+mn-ea"/>
                <a:cs typeface="+mn-cs"/>
              </a:rPr>
              <a:t>Kesepahaman</a:t>
            </a:r>
            <a:r>
              <a:rPr kumimoji="0" lang="id-ID" sz="3200" kern="1200" cap="none" spc="0" normalizeH="0" baseline="0" noProof="0" dirty="0">
                <a:latin typeface="+mn-lt"/>
                <a:ea typeface="+mn-ea"/>
                <a:cs typeface="+mn-cs"/>
              </a:rPr>
              <a:t> ini </a:t>
            </a:r>
            <a:r>
              <a:rPr kumimoji="0" lang="en-US" sz="3200" kern="1200" cap="none" spc="0" normalizeH="0" baseline="0" noProof="0" dirty="0" err="1">
                <a:latin typeface="+mn-lt"/>
                <a:ea typeface="+mn-ea"/>
                <a:cs typeface="+mn-cs"/>
              </a:rPr>
              <a:t>adalah</a:t>
            </a:r>
            <a:r>
              <a:rPr kumimoji="0" lang="id-ID" sz="3200" kern="1200" cap="none" spc="0" normalizeH="0" baseline="0" noProof="0" dirty="0">
                <a:latin typeface="+mn-lt"/>
                <a:ea typeface="+mn-ea"/>
                <a:cs typeface="+mn-cs"/>
              </a:rPr>
              <a:t>.................................................</a:t>
            </a:r>
          </a:p>
          <a:p>
            <a:pPr marL="68580" marR="0" defTabSz="914400" fontAlgn="auto">
              <a:lnSpc>
                <a:spcPct val="120000"/>
              </a:lnSpc>
              <a:spcBef>
                <a:spcPts val="0"/>
              </a:spcBef>
              <a:spcAft>
                <a:spcPts val="0"/>
              </a:spcAft>
              <a:buClrTx/>
              <a:buSzTx/>
              <a:buFont typeface="Arial" panose="020B0604020202020204" pitchFamily="34" charset="0"/>
              <a:defRPr/>
            </a:pPr>
            <a:r>
              <a:rPr kumimoji="0" lang="id-ID" sz="3200" kern="1200" cap="none" spc="0" normalizeH="0" baseline="0" noProof="0" dirty="0">
                <a:latin typeface="+mn-lt"/>
                <a:ea typeface="+mn-ea"/>
                <a:cs typeface="+mn-cs"/>
              </a:rPr>
              <a:t>  </a:t>
            </a:r>
            <a:r>
              <a:rPr kumimoji="0" lang="id-ID" sz="3200" b="1" kern="1200" cap="none" spc="0" normalizeH="0" baseline="0" noProof="0" dirty="0">
                <a:latin typeface="+mn-lt"/>
                <a:ea typeface="+mn-ea"/>
                <a:cs typeface="+mn-cs"/>
              </a:rPr>
              <a:t> </a:t>
            </a:r>
            <a:endParaRPr kumimoji="0" lang="id-ID" sz="3200" kern="1200" cap="none" spc="0" normalizeH="0" baseline="0" noProof="0" dirty="0">
              <a:latin typeface="+mn-lt"/>
              <a:ea typeface="+mn-ea"/>
              <a:cs typeface="+mn-cs"/>
            </a:endParaRPr>
          </a:p>
          <a:p>
            <a:pPr marL="68580" marR="0" algn="ctr" defTabSz="914400" fontAlgn="auto">
              <a:lnSpc>
                <a:spcPct val="120000"/>
              </a:lnSpc>
              <a:spcBef>
                <a:spcPts val="0"/>
              </a:spcBef>
              <a:spcAft>
                <a:spcPts val="0"/>
              </a:spcAft>
              <a:buClrTx/>
              <a:buSzTx/>
              <a:buFont typeface="Arial" panose="020B0604020202020204" pitchFamily="34" charset="0"/>
              <a:defRPr/>
            </a:pPr>
            <a:r>
              <a:rPr kumimoji="0" lang="id-ID" sz="3200" b="1" kern="1200" cap="none" spc="0" normalizeH="0" baseline="0" noProof="0" dirty="0">
                <a:latin typeface="+mn-lt"/>
                <a:ea typeface="+mn-ea"/>
                <a:cs typeface="+mn-cs"/>
              </a:rPr>
              <a:t>Pasal 2</a:t>
            </a:r>
            <a:endParaRPr kumimoji="0" lang="id-ID" sz="3200" kern="1200" cap="none" spc="0" normalizeH="0" baseline="0" noProof="0" dirty="0">
              <a:latin typeface="+mn-lt"/>
              <a:ea typeface="+mn-ea"/>
              <a:cs typeface="+mn-cs"/>
            </a:endParaRPr>
          </a:p>
          <a:p>
            <a:pPr marL="68580" marR="0" algn="ctr" defTabSz="914400" fontAlgn="auto">
              <a:lnSpc>
                <a:spcPct val="120000"/>
              </a:lnSpc>
              <a:spcBef>
                <a:spcPts val="0"/>
              </a:spcBef>
              <a:spcAft>
                <a:spcPts val="0"/>
              </a:spcAft>
              <a:buClrTx/>
              <a:buSzTx/>
              <a:buFontTx/>
              <a:defRPr/>
            </a:pPr>
            <a:r>
              <a:rPr kumimoji="0" lang="id-ID" sz="3200" b="1" kern="1200" cap="none" spc="0" normalizeH="0" baseline="0" noProof="0" dirty="0">
                <a:latin typeface="+mn-lt"/>
                <a:ea typeface="+mn-ea"/>
                <a:cs typeface="+mn-cs"/>
              </a:rPr>
              <a:t> RUANG LINGKUP</a:t>
            </a:r>
            <a:endParaRPr kumimoji="0" lang="id-ID" sz="3200" kern="1200" cap="none" spc="0" normalizeH="0" baseline="0" noProof="0" dirty="0">
              <a:latin typeface="+mn-lt"/>
              <a:ea typeface="+mn-ea"/>
              <a:cs typeface="+mn-cs"/>
            </a:endParaRPr>
          </a:p>
          <a:p>
            <a:pPr marL="68580" marR="0" defTabSz="914400" fontAlgn="auto">
              <a:lnSpc>
                <a:spcPct val="120000"/>
              </a:lnSpc>
              <a:spcBef>
                <a:spcPts val="0"/>
              </a:spcBef>
              <a:spcAft>
                <a:spcPts val="0"/>
              </a:spcAft>
              <a:buClrTx/>
              <a:buSzTx/>
              <a:buFont typeface="Arial" panose="020B0604020202020204" pitchFamily="34" charset="0"/>
              <a:defRPr/>
            </a:pPr>
            <a:r>
              <a:rPr kumimoji="0" lang="id-ID" sz="3200" kern="1200" cap="none" spc="0" normalizeH="0" baseline="0" noProof="0" dirty="0">
                <a:latin typeface="+mn-lt"/>
                <a:ea typeface="+mn-ea"/>
                <a:cs typeface="+mn-cs"/>
              </a:rPr>
              <a:t> </a:t>
            </a:r>
          </a:p>
          <a:p>
            <a:pPr marL="68580" marR="0" defTabSz="914400" fontAlgn="auto">
              <a:lnSpc>
                <a:spcPct val="120000"/>
              </a:lnSpc>
              <a:spcBef>
                <a:spcPts val="0"/>
              </a:spcBef>
              <a:spcAft>
                <a:spcPts val="0"/>
              </a:spcAft>
              <a:buClrTx/>
              <a:buSzTx/>
              <a:buFont typeface="Arial" panose="020B0604020202020204" pitchFamily="34" charset="0"/>
              <a:defRPr/>
            </a:pPr>
            <a:r>
              <a:rPr kumimoji="0" lang="en-US" sz="3200" kern="1200" cap="none" spc="0" normalizeH="0" baseline="0" noProof="0" dirty="0" err="1">
                <a:latin typeface="+mn-lt"/>
                <a:ea typeface="+mn-ea"/>
                <a:cs typeface="+mn-cs"/>
              </a:rPr>
              <a:t>Ruang</a:t>
            </a:r>
            <a:r>
              <a:rPr kumimoji="0" lang="en-US" sz="3200" kern="1200" cap="none" spc="0" normalizeH="0" baseline="0" noProof="0" dirty="0">
                <a:latin typeface="+mn-lt"/>
                <a:ea typeface="+mn-ea"/>
                <a:cs typeface="+mn-cs"/>
              </a:rPr>
              <a:t> </a:t>
            </a:r>
            <a:r>
              <a:rPr kumimoji="0" lang="en-US" sz="3200" kern="1200" cap="none" spc="0" normalizeH="0" baseline="0" noProof="0" dirty="0" err="1">
                <a:latin typeface="+mn-lt"/>
                <a:ea typeface="+mn-ea"/>
                <a:cs typeface="+mn-cs"/>
              </a:rPr>
              <a:t>Lingkup</a:t>
            </a:r>
            <a:r>
              <a:rPr kumimoji="0" lang="en-US" sz="3200" kern="1200" cap="none" spc="0" normalizeH="0" baseline="0" noProof="0" dirty="0">
                <a:latin typeface="+mn-lt"/>
                <a:ea typeface="+mn-ea"/>
                <a:cs typeface="+mn-cs"/>
              </a:rPr>
              <a:t> Nota </a:t>
            </a:r>
            <a:r>
              <a:rPr kumimoji="0" lang="en-US" sz="3200" kern="1200" cap="none" spc="0" normalizeH="0" baseline="0" noProof="0" dirty="0" err="1">
                <a:latin typeface="+mn-lt"/>
                <a:ea typeface="+mn-ea"/>
                <a:cs typeface="+mn-cs"/>
              </a:rPr>
              <a:t>Kesepahaman</a:t>
            </a:r>
            <a:r>
              <a:rPr kumimoji="0" lang="en-US" sz="3200" kern="1200" cap="none" spc="0" normalizeH="0" baseline="0" noProof="0" dirty="0">
                <a:latin typeface="+mn-lt"/>
                <a:ea typeface="+mn-ea"/>
                <a:cs typeface="+mn-cs"/>
              </a:rPr>
              <a:t> </a:t>
            </a:r>
            <a:r>
              <a:rPr kumimoji="0" lang="id-ID" sz="3200" kern="1200" cap="none" spc="0" normalizeH="0" baseline="0" noProof="0" dirty="0">
                <a:latin typeface="+mn-lt"/>
                <a:ea typeface="+mn-ea"/>
                <a:cs typeface="+mn-cs"/>
              </a:rPr>
              <a:t>ini, </a:t>
            </a:r>
            <a:r>
              <a:rPr kumimoji="0" lang="en-US" sz="3200" kern="1200" cap="none" spc="0" normalizeH="0" baseline="0" noProof="0" dirty="0" err="1">
                <a:latin typeface="+mn-lt"/>
                <a:ea typeface="+mn-ea"/>
                <a:cs typeface="+mn-cs"/>
              </a:rPr>
              <a:t>meliputi</a:t>
            </a:r>
            <a:r>
              <a:rPr kumimoji="0" lang="id-ID" sz="3200" kern="1200" cap="none" spc="0" normalizeH="0" baseline="0" noProof="0" dirty="0">
                <a:latin typeface="+mn-lt"/>
                <a:ea typeface="+mn-ea"/>
                <a:cs typeface="+mn-cs"/>
              </a:rPr>
              <a:t>:</a:t>
            </a:r>
          </a:p>
          <a:p>
            <a:pPr marL="68580" marR="0" defTabSz="914400" fontAlgn="auto">
              <a:lnSpc>
                <a:spcPct val="120000"/>
              </a:lnSpc>
              <a:spcBef>
                <a:spcPts val="0"/>
              </a:spcBef>
              <a:spcAft>
                <a:spcPts val="0"/>
              </a:spcAft>
              <a:buClrTx/>
              <a:buSzTx/>
              <a:buFont typeface="Arial" panose="020B0604020202020204" pitchFamily="34" charset="0"/>
              <a:defRPr/>
            </a:pPr>
            <a:r>
              <a:rPr kumimoji="0" lang="id-ID" sz="3200" kern="1200" cap="none" spc="0" normalizeH="0" baseline="0" noProof="0" dirty="0">
                <a:latin typeface="+mn-lt"/>
                <a:ea typeface="+mn-ea"/>
                <a:cs typeface="+mn-cs"/>
              </a:rPr>
              <a:t>a. ....(diawali dengan huruf kecil)..............................................................;</a:t>
            </a:r>
          </a:p>
          <a:p>
            <a:pPr marL="68580" marR="0" defTabSz="914400" fontAlgn="auto">
              <a:lnSpc>
                <a:spcPct val="120000"/>
              </a:lnSpc>
              <a:spcBef>
                <a:spcPts val="0"/>
              </a:spcBef>
              <a:spcAft>
                <a:spcPts val="0"/>
              </a:spcAft>
              <a:buClrTx/>
              <a:buSzTx/>
              <a:buFont typeface="Arial" panose="020B0604020202020204" pitchFamily="34" charset="0"/>
              <a:defRPr/>
            </a:pPr>
            <a:r>
              <a:rPr kumimoji="0" lang="id-ID" sz="3200" kern="1200" cap="none" spc="0" normalizeH="0" baseline="0" noProof="0" dirty="0">
                <a:latin typeface="+mn-lt"/>
                <a:ea typeface="+mn-ea"/>
                <a:cs typeface="+mn-cs"/>
              </a:rPr>
              <a:t>b. .......................................................................................................; dan</a:t>
            </a:r>
          </a:p>
          <a:p>
            <a:pPr marL="68580" marR="0" defTabSz="914400" fontAlgn="auto">
              <a:lnSpc>
                <a:spcPct val="120000"/>
              </a:lnSpc>
              <a:spcBef>
                <a:spcPts val="0"/>
              </a:spcBef>
              <a:spcAft>
                <a:spcPts val="0"/>
              </a:spcAft>
              <a:buClrTx/>
              <a:buSzTx/>
              <a:buFont typeface="Arial" panose="020B0604020202020204" pitchFamily="34" charset="0"/>
              <a:defRPr/>
            </a:pPr>
            <a:r>
              <a:rPr kumimoji="0" lang="id-ID" sz="3200" kern="1200" cap="none" spc="0" normalizeH="0" baseline="0" noProof="0" dirty="0">
                <a:latin typeface="+mn-lt"/>
                <a:ea typeface="+mn-ea"/>
                <a:cs typeface="+mn-cs"/>
              </a:rPr>
              <a:t>c. ....................................................................................</a:t>
            </a:r>
          </a:p>
          <a:p>
            <a:pPr marL="68580" marR="0" defTabSz="914400" fontAlgn="auto">
              <a:lnSpc>
                <a:spcPct val="120000"/>
              </a:lnSpc>
              <a:spcBef>
                <a:spcPts val="0"/>
              </a:spcBef>
              <a:spcAft>
                <a:spcPts val="0"/>
              </a:spcAft>
              <a:buClrTx/>
              <a:buSzTx/>
              <a:buFont typeface="Arial" panose="020B0604020202020204" pitchFamily="34" charset="0"/>
              <a:defRPr/>
            </a:pPr>
            <a:endParaRPr kumimoji="0" lang="id-ID" sz="3200" kern="1200" cap="none" spc="0" normalizeH="0" baseline="0" noProof="0" dirty="0">
              <a:latin typeface="+mn-lt"/>
              <a:ea typeface="+mn-ea"/>
              <a:cs typeface="+mn-cs"/>
            </a:endParaRPr>
          </a:p>
          <a:p>
            <a:pPr marL="68580" marR="0" algn="ctr" defTabSz="914400" fontAlgn="auto">
              <a:spcBef>
                <a:spcPts val="0"/>
              </a:spcBef>
              <a:spcAft>
                <a:spcPts val="0"/>
              </a:spcAft>
              <a:buClrTx/>
              <a:buSzTx/>
              <a:buFontTx/>
              <a:defRPr/>
            </a:pPr>
            <a:r>
              <a:rPr kumimoji="0" lang="id-ID" sz="3200" b="1" kern="1200" cap="none" spc="0" normalizeH="0" baseline="0" noProof="0" dirty="0">
                <a:latin typeface="+mn-lt"/>
                <a:ea typeface="+mn-ea"/>
                <a:cs typeface="+mn-cs"/>
              </a:rPr>
              <a:t>Pasal 3</a:t>
            </a:r>
          </a:p>
          <a:p>
            <a:pPr marL="68580" marR="0" algn="ctr" defTabSz="914400" fontAlgn="auto">
              <a:spcBef>
                <a:spcPts val="0"/>
              </a:spcBef>
              <a:spcAft>
                <a:spcPts val="0"/>
              </a:spcAft>
              <a:buClrTx/>
              <a:buSzTx/>
              <a:buFontTx/>
              <a:defRPr/>
            </a:pPr>
            <a:r>
              <a:rPr kumimoji="0" lang="en-GB" sz="3200" b="1" kern="1200" cap="all" spc="0" normalizeH="0" baseline="0" noProof="0" dirty="0" err="1">
                <a:latin typeface="+mn-lt"/>
                <a:ea typeface="+mn-ea"/>
                <a:cs typeface="+mn-cs"/>
              </a:rPr>
              <a:t>Pelaksanaan</a:t>
            </a:r>
            <a:r>
              <a:rPr kumimoji="0" lang="en-GB" sz="3200" b="1" kern="1200" cap="all" spc="0" normalizeH="0" baseline="0" noProof="0" dirty="0">
                <a:latin typeface="+mn-lt"/>
                <a:ea typeface="+mn-ea"/>
                <a:cs typeface="+mn-cs"/>
              </a:rPr>
              <a:t> </a:t>
            </a:r>
            <a:endParaRPr kumimoji="0" lang="id-ID" sz="3200" b="1" kern="1200" cap="none" spc="0" normalizeH="0" baseline="0" noProof="0" dirty="0">
              <a:latin typeface="+mn-lt"/>
              <a:ea typeface="+mn-ea"/>
              <a:cs typeface="+mn-cs"/>
            </a:endParaRPr>
          </a:p>
          <a:p>
            <a:pPr marL="68580" marR="0" defTabSz="914400" fontAlgn="auto">
              <a:spcBef>
                <a:spcPts val="0"/>
              </a:spcBef>
              <a:spcAft>
                <a:spcPts val="0"/>
              </a:spcAft>
              <a:buClrTx/>
              <a:buSzTx/>
              <a:buFontTx/>
              <a:defRPr/>
            </a:pPr>
            <a:r>
              <a:rPr kumimoji="0" lang="id-ID" sz="3200" kern="1200" cap="none" spc="0" normalizeH="0" baseline="0" noProof="0" dirty="0">
                <a:latin typeface="+mn-lt"/>
                <a:ea typeface="+mn-ea"/>
                <a:cs typeface="+mn-cs"/>
              </a:rPr>
              <a:t> </a:t>
            </a:r>
          </a:p>
          <a:p>
            <a:pPr marL="452755" marR="0" indent="-384175" algn="just" defTabSz="914400" fontAlgn="auto">
              <a:spcBef>
                <a:spcPts val="0"/>
              </a:spcBef>
              <a:spcAft>
                <a:spcPts val="0"/>
              </a:spcAft>
              <a:buClrTx/>
              <a:buSzTx/>
              <a:buFontTx/>
              <a:defRPr/>
            </a:pPr>
            <a:r>
              <a:rPr kumimoji="0" lang="id-ID" sz="3200" kern="1200" cap="none" spc="0" normalizeH="0" baseline="0" noProof="0" dirty="0">
                <a:latin typeface="+mn-lt"/>
                <a:ea typeface="+mn-ea"/>
                <a:cs typeface="+mn-cs"/>
              </a:rPr>
              <a:t>(1) </a:t>
            </a:r>
            <a:r>
              <a:rPr kumimoji="0" lang="en-US" sz="3200" kern="1200" cap="none" spc="0" normalizeH="0" baseline="0" noProof="0" dirty="0">
                <a:latin typeface="+mn-lt"/>
                <a:ea typeface="+mn-ea"/>
                <a:cs typeface="+mn-cs"/>
              </a:rPr>
              <a:t>.</a:t>
            </a:r>
            <a:r>
              <a:rPr kumimoji="0" lang="id-ID" sz="3200" kern="1200" cap="none" spc="0" normalizeH="0" baseline="0" noProof="0" dirty="0">
                <a:latin typeface="+mn-lt"/>
                <a:ea typeface="+mn-ea"/>
                <a:cs typeface="+mn-cs"/>
              </a:rPr>
              <a:t>............. (menjelaskan tindak lanjut dari Nota Kesepahaman).................................</a:t>
            </a:r>
          </a:p>
          <a:p>
            <a:pPr marL="457200" marR="0" indent="-457200" defTabSz="914400" fontAlgn="auto">
              <a:spcBef>
                <a:spcPts val="0"/>
              </a:spcBef>
              <a:spcAft>
                <a:spcPts val="0"/>
              </a:spcAft>
              <a:buClrTx/>
              <a:buSzTx/>
              <a:buFontTx/>
              <a:defRPr/>
            </a:pPr>
            <a:r>
              <a:rPr kumimoji="0" lang="id-ID" sz="3200" kern="1200" cap="none" spc="0" normalizeH="0" baseline="0" noProof="0" dirty="0">
                <a:latin typeface="+mn-lt"/>
                <a:ea typeface="+mn-ea"/>
                <a:cs typeface="+mn-cs"/>
              </a:rPr>
              <a:t>  (2)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428625" y="571500"/>
            <a:ext cx="8215313" cy="5040313"/>
          </a:xfrm>
          <a:prstGeom prst="rect">
            <a:avLst/>
          </a:prstGeom>
        </p:spPr>
        <p:txBody>
          <a:bodyPr/>
          <a:lstStyle/>
          <a:p>
            <a:pPr marL="68580" marR="0" algn="ctr" defTabSz="914400" fontAlgn="auto">
              <a:spcBef>
                <a:spcPts val="0"/>
              </a:spcBef>
              <a:spcAft>
                <a:spcPts val="0"/>
              </a:spcAft>
              <a:buClrTx/>
              <a:buSzTx/>
              <a:buFontTx/>
              <a:defRPr/>
            </a:pPr>
            <a:r>
              <a:rPr kumimoji="0" lang="id-ID" b="1" kern="1200" cap="none" spc="0" normalizeH="0" baseline="0" noProof="0" dirty="0">
                <a:latin typeface="+mn-lt"/>
                <a:ea typeface="+mn-ea"/>
                <a:cs typeface="+mn-cs"/>
              </a:rPr>
              <a:t>Pasal 4</a:t>
            </a:r>
            <a:endParaRPr kumimoji="0" lang="id-ID" kern="1200" cap="none" spc="0" normalizeH="0" baseline="0" noProof="0" dirty="0">
              <a:latin typeface="+mn-lt"/>
              <a:ea typeface="+mn-ea"/>
              <a:cs typeface="+mn-cs"/>
            </a:endParaRPr>
          </a:p>
          <a:p>
            <a:pPr marL="68580" marR="0" algn="ctr" defTabSz="914400" fontAlgn="auto">
              <a:spcBef>
                <a:spcPts val="0"/>
              </a:spcBef>
              <a:spcAft>
                <a:spcPts val="0"/>
              </a:spcAft>
              <a:buClrTx/>
              <a:buSzTx/>
              <a:buFont typeface="Arial" panose="020B0604020202020204" pitchFamily="34" charset="0"/>
              <a:defRPr/>
            </a:pPr>
            <a:r>
              <a:rPr kumimoji="0" lang="id-ID" b="1" kern="1200" cap="none" spc="0" normalizeH="0" baseline="0" noProof="0" dirty="0">
                <a:latin typeface="+mn-lt"/>
                <a:ea typeface="+mn-ea"/>
                <a:cs typeface="+mn-cs"/>
              </a:rPr>
              <a:t>PEMBIAYAAN</a:t>
            </a:r>
            <a:endParaRPr kumimoji="0" lang="id-ID" kern="1200" cap="none" spc="0" normalizeH="0" baseline="0" noProof="0" dirty="0">
              <a:latin typeface="+mn-lt"/>
              <a:ea typeface="+mn-ea"/>
              <a:cs typeface="+mn-cs"/>
            </a:endParaRPr>
          </a:p>
          <a:p>
            <a:pPr marL="68580" marR="0" defTabSz="914400" fontAlgn="auto">
              <a:spcBef>
                <a:spcPts val="0"/>
              </a:spcBef>
              <a:spcAft>
                <a:spcPts val="0"/>
              </a:spcAft>
              <a:buClrTx/>
              <a:buSzTx/>
              <a:buFont typeface="Arial" panose="020B0604020202020204" pitchFamily="34" charset="0"/>
              <a:defRPr/>
            </a:pPr>
            <a:r>
              <a:rPr kumimoji="0" lang="id-ID" b="1" kern="1200" cap="none" spc="0" normalizeH="0" baseline="0" noProof="0" dirty="0">
                <a:latin typeface="+mn-lt"/>
                <a:ea typeface="+mn-ea"/>
                <a:cs typeface="+mn-cs"/>
              </a:rPr>
              <a:t> </a:t>
            </a:r>
            <a:endParaRPr kumimoji="0" lang="id-ID" kern="1200" cap="none" spc="0" normalizeH="0" baseline="0" noProof="0" dirty="0">
              <a:latin typeface="+mn-lt"/>
              <a:ea typeface="+mn-ea"/>
              <a:cs typeface="+mn-cs"/>
            </a:endParaRPr>
          </a:p>
          <a:p>
            <a:pPr marL="68580" marR="0" algn="just" defTabSz="914400" fontAlgn="auto">
              <a:spcBef>
                <a:spcPts val="0"/>
              </a:spcBef>
              <a:spcAft>
                <a:spcPts val="0"/>
              </a:spcAft>
              <a:buClrTx/>
              <a:buSzTx/>
              <a:buFont typeface="Arial" panose="020B0604020202020204" pitchFamily="34" charset="0"/>
              <a:defRPr/>
            </a:pPr>
            <a:r>
              <a:rPr kumimoji="0" lang="id-ID" kern="1200" cap="none" spc="0" normalizeH="0" baseline="0" noProof="0" dirty="0">
                <a:latin typeface="+mn-lt"/>
                <a:ea typeface="+mn-ea"/>
                <a:cs typeface="+mn-cs"/>
              </a:rPr>
              <a:t>...............................................(meneangkan bahwa pembiayaan  akan diatur dalam perjanjian sebagai tindak lanjut dari Nota Kesepahaman) ...................................................................</a:t>
            </a:r>
          </a:p>
          <a:p>
            <a:pPr marL="68580" marR="0" algn="just" defTabSz="914400" fontAlgn="auto">
              <a:spcBef>
                <a:spcPts val="0"/>
              </a:spcBef>
              <a:spcAft>
                <a:spcPts val="0"/>
              </a:spcAft>
              <a:buClrTx/>
              <a:buSzTx/>
              <a:buFont typeface="Arial" panose="020B0604020202020204" pitchFamily="34" charset="0"/>
              <a:defRPr/>
            </a:pPr>
            <a:endParaRPr kumimoji="0" lang="id-ID" kern="1200" cap="none" spc="0" normalizeH="0" baseline="0" noProof="0" dirty="0">
              <a:latin typeface="+mn-lt"/>
              <a:ea typeface="+mn-ea"/>
              <a:cs typeface="+mn-cs"/>
            </a:endParaRPr>
          </a:p>
          <a:p>
            <a:pPr marL="68580" marR="0" algn="ctr" defTabSz="914400" fontAlgn="auto">
              <a:spcBef>
                <a:spcPts val="0"/>
              </a:spcBef>
              <a:spcAft>
                <a:spcPts val="0"/>
              </a:spcAft>
              <a:buClrTx/>
              <a:buSzTx/>
              <a:buFontTx/>
              <a:defRPr/>
            </a:pPr>
            <a:r>
              <a:rPr kumimoji="0" lang="id-ID" b="1" kern="1200" cap="none" spc="0" normalizeH="0" baseline="0" noProof="0" dirty="0">
                <a:latin typeface="+mn-lt"/>
                <a:ea typeface="+mn-ea"/>
                <a:cs typeface="+mn-cs"/>
              </a:rPr>
              <a:t>Pasal 5 </a:t>
            </a:r>
          </a:p>
          <a:p>
            <a:pPr marL="68580" marR="0" algn="ctr" defTabSz="914400" fontAlgn="auto">
              <a:spcBef>
                <a:spcPts val="0"/>
              </a:spcBef>
              <a:spcAft>
                <a:spcPts val="0"/>
              </a:spcAft>
              <a:buClrTx/>
              <a:buSzTx/>
              <a:buFontTx/>
              <a:defRPr/>
            </a:pPr>
            <a:r>
              <a:rPr kumimoji="0" lang="id-ID" b="1" kern="1200" cap="none" spc="0" normalizeH="0" baseline="0" noProof="0" dirty="0">
                <a:latin typeface="+mn-lt"/>
                <a:ea typeface="+mn-ea"/>
                <a:cs typeface="+mn-cs"/>
              </a:rPr>
              <a:t>JANGKA WAKTU</a:t>
            </a:r>
            <a:endParaRPr kumimoji="0" lang="id-ID" kern="1200" cap="none" spc="0" normalizeH="0" baseline="0" noProof="0" dirty="0">
              <a:latin typeface="+mn-lt"/>
              <a:ea typeface="+mn-ea"/>
              <a:cs typeface="+mn-cs"/>
            </a:endParaRPr>
          </a:p>
          <a:p>
            <a:pPr marL="68580" marR="0" defTabSz="914400" fontAlgn="auto">
              <a:spcBef>
                <a:spcPts val="0"/>
              </a:spcBef>
              <a:spcAft>
                <a:spcPts val="0"/>
              </a:spcAft>
              <a:buClrTx/>
              <a:buSzTx/>
              <a:buFontTx/>
              <a:defRPr/>
            </a:pPr>
            <a:r>
              <a:rPr kumimoji="0" lang="en-US" b="1" kern="1200" cap="none" spc="0" normalizeH="0" baseline="0" noProof="0" dirty="0">
                <a:latin typeface="+mn-lt"/>
                <a:ea typeface="+mn-ea"/>
                <a:cs typeface="+mn-cs"/>
              </a:rPr>
              <a:t> </a:t>
            </a:r>
            <a:endParaRPr kumimoji="0" lang="id-ID" kern="1200" cap="none" spc="0" normalizeH="0" baseline="0" noProof="0" dirty="0">
              <a:latin typeface="+mn-lt"/>
              <a:ea typeface="+mn-ea"/>
              <a:cs typeface="+mn-cs"/>
            </a:endParaRPr>
          </a:p>
          <a:p>
            <a:pPr marL="355600" marR="0" indent="-355600" algn="just" defTabSz="914400" fontAlgn="auto">
              <a:spcBef>
                <a:spcPts val="0"/>
              </a:spcBef>
              <a:spcAft>
                <a:spcPts val="0"/>
              </a:spcAft>
              <a:buClrTx/>
              <a:buSzTx/>
              <a:buFontTx/>
              <a:defRPr/>
            </a:pPr>
            <a:r>
              <a:rPr kumimoji="0" lang="id-ID" kern="1200" cap="none" spc="0" normalizeH="0" baseline="0" noProof="0" dirty="0">
                <a:latin typeface="+mn-lt"/>
                <a:ea typeface="+mn-ea"/>
                <a:cs typeface="+mn-cs"/>
              </a:rPr>
              <a:t>(1) 	.........(menjelaskan berlakunya suatu Nota Kesepahaman)...................</a:t>
            </a:r>
            <a:r>
              <a:rPr kumimoji="0" lang="en-US" kern="1200" cap="none" spc="0" normalizeH="0" baseline="0" noProof="0" dirty="0">
                <a:latin typeface="+mn-lt"/>
                <a:ea typeface="+mn-ea"/>
                <a:cs typeface="+mn-cs"/>
              </a:rPr>
              <a:t>.</a:t>
            </a:r>
            <a:endParaRPr kumimoji="0" lang="id-ID" kern="1200" cap="none" spc="0" normalizeH="0" baseline="0" noProof="0" dirty="0">
              <a:latin typeface="+mn-lt"/>
              <a:ea typeface="+mn-ea"/>
              <a:cs typeface="+mn-cs"/>
            </a:endParaRPr>
          </a:p>
          <a:p>
            <a:pPr marL="355600" marR="0" indent="-355600" algn="just" defTabSz="914400" fontAlgn="auto">
              <a:spcBef>
                <a:spcPts val="0"/>
              </a:spcBef>
              <a:spcAft>
                <a:spcPts val="0"/>
              </a:spcAft>
              <a:buClrTx/>
              <a:buSzTx/>
              <a:buFontTx/>
              <a:defRPr/>
            </a:pPr>
            <a:r>
              <a:rPr kumimoji="0" lang="id-ID" kern="1200" cap="none" spc="0" normalizeH="0" baseline="0" noProof="0" dirty="0">
                <a:latin typeface="+mn-lt"/>
                <a:ea typeface="+mn-ea"/>
                <a:cs typeface="+mn-cs"/>
              </a:rPr>
              <a:t>(2) ..................(menjelaskan dalam hal salah satu pihak bermaksud mengakhiri Nota Kesepahaman sebelum habis masa berlaku Nota Kesepahaman).............</a:t>
            </a:r>
          </a:p>
          <a:p>
            <a:pPr marL="68580" marR="0" defTabSz="914400" fontAlgn="auto">
              <a:spcBef>
                <a:spcPts val="0"/>
              </a:spcBef>
              <a:spcAft>
                <a:spcPts val="0"/>
              </a:spcAft>
              <a:buClrTx/>
              <a:buSzTx/>
              <a:buFont typeface="Arial" panose="020B0604020202020204" pitchFamily="34" charset="0"/>
              <a:defRPr/>
            </a:pPr>
            <a:r>
              <a:rPr kumimoji="0" lang="id-ID" b="1" kern="1200" cap="none" spc="0" normalizeH="0" baseline="0" noProof="0" dirty="0">
                <a:latin typeface="+mn-lt"/>
                <a:ea typeface="+mn-ea"/>
                <a:cs typeface="+mn-cs"/>
              </a:rPr>
              <a:t> </a:t>
            </a:r>
            <a:endParaRPr kumimoji="0" lang="id-ID" kern="1200" cap="none" spc="0" normalizeH="0" baseline="0" noProof="0" dirty="0">
              <a:latin typeface="+mn-lt"/>
              <a:ea typeface="+mn-ea"/>
              <a:cs typeface="+mn-cs"/>
            </a:endParaRPr>
          </a:p>
          <a:p>
            <a:pPr marL="342900" marR="0" indent="-342900" defTabSz="914400" fontAlgn="auto">
              <a:spcBef>
                <a:spcPct val="20000"/>
              </a:spcBef>
              <a:spcAft>
                <a:spcPts val="0"/>
              </a:spcAft>
              <a:buClrTx/>
              <a:buSzTx/>
              <a:buFont typeface="Arial" panose="020B0604020202020204" pitchFamily="34" charset="0"/>
              <a:buChar char="•"/>
              <a:defRPr/>
            </a:pPr>
            <a:endParaRPr kumimoji="0" lang="id-ID" kern="1200" cap="none" spc="0" normalizeH="0" baseline="0" noProof="0" dirty="0">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500063" y="571500"/>
            <a:ext cx="8215313" cy="5572125"/>
          </a:xfrm>
        </p:spPr>
        <p:txBody>
          <a:bodyPr vert="horz" wrap="square" lIns="91440" tIns="45720" rIns="91440" bIns="45720" numCol="1" rtlCol="0" anchor="t" anchorCtr="0" compatLnSpc="1">
            <a:normAutofit fontScale="62500" lnSpcReduction="20000"/>
          </a:bodyPr>
          <a:lstStyle/>
          <a:p>
            <a:pPr marL="6858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Pasal </a:t>
            </a:r>
            <a:r>
              <a:rPr kumimoji="0" lang="id-ID" sz="3200" b="1" i="0" u="none" strike="noStrike" kern="1200" cap="none" spc="0" normalizeH="0" baseline="0" noProof="0" dirty="0">
                <a:ln>
                  <a:noFill/>
                </a:ln>
                <a:solidFill>
                  <a:schemeClr val="tx1"/>
                </a:solidFill>
                <a:effectLst/>
                <a:uLnTx/>
                <a:uFillTx/>
                <a:latin typeface="+mn-lt"/>
                <a:ea typeface="+mn-ea"/>
                <a:cs typeface="+mn-cs"/>
              </a:rPr>
              <a:t>6</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LAIN-LAIN</a:t>
            </a:r>
            <a:endParaRPr kumimoji="0" lang="id-ID"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Char char="•"/>
              <a:defRPr/>
            </a:pPr>
            <a:endParaRPr kumimoji="0" lang="id-ID" sz="3200" b="0" i="0" u="none" strike="noStrike" kern="1200" cap="none" spc="0" normalizeH="0" baseline="0" noProof="0" dirty="0">
              <a:ln>
                <a:noFill/>
              </a:ln>
              <a:solidFill>
                <a:schemeClr val="tx1"/>
              </a:solidFill>
              <a:effectLst/>
              <a:uLnTx/>
              <a:uFillTx/>
              <a:latin typeface="+mn-lt"/>
              <a:ea typeface="+mn-ea"/>
              <a:cs typeface="+mn-cs"/>
            </a:endParaRPr>
          </a:p>
          <a:p>
            <a:pPr marL="514350" marR="0" lvl="0" indent="-514350" algn="just" defTabSz="914400" rtl="0" eaLnBrk="1" fontAlgn="auto" latinLnBrk="0" hangingPunct="1">
              <a:lnSpc>
                <a:spcPct val="100000"/>
              </a:lnSpc>
              <a:spcBef>
                <a:spcPct val="20000"/>
              </a:spcBef>
              <a:spcAft>
                <a:spcPts val="0"/>
              </a:spcAft>
              <a:buClrTx/>
              <a:buSzTx/>
              <a:buFont typeface="Arial" panose="020B0604020202020204" pitchFamily="34" charset="0"/>
              <a:buAutoNum type="arabicParenBoth"/>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 (menjelaskan  penyelesaian perbedaan pendapat sebagai akibat dari  pelaksanaan Nota Kesepahaman).....................</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 (menjelaskan jumlah Nota Kesepahaman yang dibuat, dan menjelaskan bahwa setiap Nota Kesepahaman tersebut memiliki kekuatan hukum yang sama, penegasan mulai berlakunya Nota Kesepahaman )......</a:t>
            </a:r>
          </a:p>
          <a:p>
            <a:pPr marL="355600" marR="0" lvl="0" indent="-287655"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endParaRPr kumimoji="0" lang="id-ID"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Tx/>
              <a:buSzTx/>
              <a:buFont typeface="Arial" panose="020B0604020202020204" pitchFamily="34" charset="0"/>
              <a:buChar char="•"/>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PIHAK PERTAMA,				PIHAK KEDUA,</a:t>
            </a:r>
            <a:endParaRPr kumimoji="0" lang="id-ID"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Tx/>
              <a:buSzTx/>
              <a:buFont typeface="Arial" panose="020B0604020202020204" pitchFamily="34" charset="0"/>
              <a:buChar char="•"/>
              <a:defRPr/>
            </a:pPr>
            <a:endParaRPr kumimoji="0" lang="id-ID"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Tx/>
              <a:buSzTx/>
              <a:buFont typeface="Arial" panose="020B0604020202020204" pitchFamily="34" charset="0"/>
              <a:buChar char="•"/>
              <a:defRPr/>
            </a:pPr>
            <a:endParaRPr kumimoji="0" lang="id-ID"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Tx/>
              <a:buSzTx/>
              <a:buFont typeface="Arial" panose="020B0604020202020204" pitchFamily="34" charset="0"/>
              <a:buChar char="•"/>
              <a:defRPr/>
            </a:pPr>
            <a:endParaRPr kumimoji="0" lang="id-ID"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Tx/>
              <a:buSzTx/>
              <a:buFont typeface="Arial" panose="020B0604020202020204" pitchFamily="34" charset="0"/>
              <a:buChar char="•"/>
              <a:defRPr/>
            </a:pPr>
            <a:endParaRPr kumimoji="0" lang="id-ID"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Tx/>
              <a:buSzTx/>
              <a:buFont typeface="Arial" panose="020B0604020202020204" pitchFamily="34" charset="0"/>
              <a:buChar char="•"/>
              <a:defRPr/>
            </a:pPr>
            <a:endParaRPr kumimoji="0" lang="id-ID"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Tx/>
              <a:buSzTx/>
              <a:buFont typeface="Arial" panose="020B0604020202020204" pitchFamily="34" charset="0"/>
              <a:buChar char="•"/>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t" latinLnBrk="0" hangingPunct="1">
              <a:lnSpc>
                <a:spcPct val="100000"/>
              </a:lnSpc>
              <a:spcBef>
                <a:spcPct val="20000"/>
              </a:spcBef>
              <a:spcAft>
                <a:spcPts val="0"/>
              </a:spcAft>
              <a:buClrTx/>
              <a:buSzTx/>
              <a:buFont typeface="Arial" panose="020B0604020202020204" pitchFamily="34" charset="0"/>
              <a:buChar char="•"/>
              <a:defRPr/>
            </a:pPr>
            <a:endParaRPr kumimoji="0" lang="id-ID"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Tx/>
              <a:buSzTx/>
              <a:buFont typeface="Arial" panose="020B0604020202020204" pitchFamily="34" charset="0"/>
              <a:buChar char="•"/>
              <a:defRPr/>
            </a:pPr>
            <a:endParaRPr kumimoji="0" lang="id-ID"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Tx/>
              <a:buSzTx/>
              <a:buFont typeface="Arial" panose="020B0604020202020204" pitchFamily="34" charset="0"/>
              <a:buChar char="•"/>
              <a:defRPr/>
            </a:pPr>
            <a:endParaRPr kumimoji="0" lang="id-ID"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Tx/>
              <a:buSzTx/>
              <a:buFont typeface="Arial" panose="020B0604020202020204" pitchFamily="34" charset="0"/>
              <a:buChar char="•"/>
              <a:defRPr/>
            </a:pPr>
            <a:endParaRPr kumimoji="0" lang="id-ID"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Tx/>
              <a:buSzTx/>
              <a:buFont typeface="Arial" panose="020B0604020202020204" pitchFamily="34" charset="0"/>
              <a:buChar char="•"/>
              <a:defRPr/>
            </a:pPr>
            <a:endParaRPr kumimoji="0" lang="id-ID"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Tx/>
              <a:buSzTx/>
              <a:buFont typeface="Arial" panose="020B0604020202020204" pitchFamily="34" charset="0"/>
              <a:buChar char="•"/>
              <a:defRPr/>
            </a:pPr>
            <a:endParaRPr kumimoji="0" lang="id-ID" sz="3200" b="1" i="0" u="none" strike="noStrike" kern="1200" cap="none" spc="0" normalizeH="0" baseline="0" noProof="0" dirty="0" smtClean="0">
              <a:ln>
                <a:noFill/>
              </a:ln>
              <a:solidFill>
                <a:schemeClr val="tx1"/>
              </a:solidFill>
              <a:effectLst/>
              <a:uLnTx/>
              <a:uFillTx/>
              <a:latin typeface="+mn-lt"/>
              <a:ea typeface="+mn-ea"/>
              <a:cs typeface="+mn-cs"/>
            </a:endParaRPr>
          </a:p>
          <a:p>
            <a:pPr marL="355600" marR="0" lvl="0" indent="-287655"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ln/>
        </p:spPr>
        <p:txBody>
          <a:bodyPr vert="horz" wrap="square" lIns="91440" tIns="45720" rIns="91440" bIns="45720" anchor="ctr"/>
          <a:lstStyle/>
          <a:p>
            <a:pPr algn="just" eaLnBrk="1" hangingPunct="1"/>
            <a:r>
              <a:rPr lang="id-ID" altLang="x-none" sz="2000" b="1" dirty="0"/>
              <a:t>PERATURAN REKTOR UNIVERSITAS PENDIDIKAN INDONESIA</a:t>
            </a:r>
            <a:br>
              <a:rPr lang="id-ID" altLang="x-none" sz="2000" b="1" dirty="0"/>
            </a:br>
            <a:r>
              <a:rPr lang="id-ID" altLang="x-none" sz="2000" b="1" dirty="0"/>
              <a:t>NOMOR 6559/UN40/HK/2017. TENTANG .</a:t>
            </a:r>
            <a:r>
              <a:rPr lang="fi-FI" altLang="x-none" sz="2000" b="1" dirty="0"/>
              <a:t>PELAKSANAAN KERJA SAMA UNIVERSITAS PENDIDIKAN INDONESIA</a:t>
            </a:r>
            <a:endParaRPr sz="2000" b="1" dirty="0"/>
          </a:p>
        </p:txBody>
      </p:sp>
      <p:sp>
        <p:nvSpPr>
          <p:cNvPr id="13315" name="Content Placeholder 2"/>
          <p:cNvSpPr>
            <a:spLocks noGrp="1"/>
          </p:cNvSpPr>
          <p:nvPr>
            <p:ph idx="1"/>
          </p:nvPr>
        </p:nvSpPr>
        <p:spPr>
          <a:xfrm>
            <a:off x="428625" y="1357313"/>
            <a:ext cx="8229600" cy="4525963"/>
          </a:xfrm>
        </p:spPr>
        <p:txBody>
          <a:bodyPr vert="horz" wrap="square" lIns="91440" tIns="45720" rIns="91440" bIns="45720" numCol="1" anchor="t" anchorCtr="0" compatLnSpc="1"/>
          <a:lstStyle/>
          <a:p>
            <a:pPr marL="342900" marR="0" lvl="0" indent="-342900" algn="l" defTabSz="914400" rtl="0" eaLnBrk="1" fontAlgn="base" latinLnBrk="0" hangingPunct="1">
              <a:lnSpc>
                <a:spcPct val="80000"/>
              </a:lnSpc>
              <a:spcBef>
                <a:spcPct val="20000"/>
              </a:spcBef>
              <a:spcAft>
                <a:spcPct val="0"/>
              </a:spcAft>
              <a:buClrTx/>
              <a:buSzTx/>
              <a:buFont typeface="Arial" panose="020B0604020202020204" pitchFamily="34" charset="0"/>
              <a:buNone/>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Pasal 17</a:t>
            </a:r>
          </a:p>
          <a:p>
            <a:pPr marL="342900" marR="0" lvl="0" indent="-342900" algn="l" defTabSz="914400" rtl="0" eaLnBrk="1" fontAlgn="base" latinLnBrk="0" hangingPunct="1">
              <a:lnSpc>
                <a:spcPct val="80000"/>
              </a:lnSpc>
              <a:spcBef>
                <a:spcPct val="20000"/>
              </a:spcBef>
              <a:spcAft>
                <a:spcPct val="0"/>
              </a:spcAft>
              <a:buClrTx/>
              <a:buSzTx/>
              <a:buFont typeface="Arial" panose="020B0604020202020204" pitchFamily="34" charset="0"/>
              <a:buNone/>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Naskah </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PKS </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paling </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sedikit memuat:</a:t>
            </a:r>
          </a:p>
          <a:p>
            <a:pPr marL="682625" marR="0" lvl="0" indent="-335280" algn="l" defTabSz="914400" rtl="0" eaLnBrk="1" fontAlgn="base" latinLnBrk="0" hangingPunct="1">
              <a:lnSpc>
                <a:spcPct val="80000"/>
              </a:lnSpc>
              <a:spcBef>
                <a:spcPct val="20000"/>
              </a:spcBef>
              <a:spcAft>
                <a:spcPct val="0"/>
              </a:spcAft>
              <a:buClrTx/>
              <a:buSzTx/>
              <a:buFont typeface="Arial" panose="020B0604020202020204" pitchFamily="34" charset="0"/>
              <a:buNone/>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a. 	judul Perjanjian;</a:t>
            </a:r>
          </a:p>
          <a:p>
            <a:pPr marL="682625" marR="0" lvl="0" indent="-335280" algn="l" defTabSz="914400" rtl="0" eaLnBrk="1" fontAlgn="base" latinLnBrk="0" hangingPunct="1">
              <a:lnSpc>
                <a:spcPct val="80000"/>
              </a:lnSpc>
              <a:spcBef>
                <a:spcPct val="20000"/>
              </a:spcBef>
              <a:spcAft>
                <a:spcPct val="0"/>
              </a:spcAft>
              <a:buClrTx/>
              <a:buSzTx/>
              <a:buFont typeface="Arial" panose="020B0604020202020204" pitchFamily="34" charset="0"/>
              <a:buNone/>
              <a:defRPr/>
            </a:pPr>
            <a:r>
              <a:rPr kumimoji="0" lang="fi-FI" sz="2000" b="0" i="0" u="none" strike="noStrike" kern="1200" cap="none" spc="0" normalizeH="0" baseline="0" noProof="0" dirty="0" smtClean="0">
                <a:ln>
                  <a:noFill/>
                </a:ln>
                <a:solidFill>
                  <a:schemeClr val="tx1"/>
                </a:solidFill>
                <a:effectLst/>
                <a:uLnTx/>
                <a:uFillTx/>
                <a:latin typeface="+mn-lt"/>
                <a:ea typeface="+mn-ea"/>
                <a:cs typeface="+mn-cs"/>
              </a:rPr>
              <a:t>b. </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w</a:t>
            </a:r>
            <a:r>
              <a:rPr kumimoji="0" lang="fi-FI" sz="2000" b="0" i="0" u="none" strike="noStrike" kern="1200" cap="none" spc="0" normalizeH="0" baseline="0" noProof="0" dirty="0" smtClean="0">
                <a:ln>
                  <a:noFill/>
                </a:ln>
                <a:solidFill>
                  <a:schemeClr val="tx1"/>
                </a:solidFill>
                <a:effectLst/>
                <a:uLnTx/>
                <a:uFillTx/>
                <a:latin typeface="+mn-lt"/>
                <a:ea typeface="+mn-ea"/>
                <a:cs typeface="+mn-cs"/>
              </a:rPr>
              <a:t>aktu penandatanganan kerja sama;</a:t>
            </a:r>
          </a:p>
          <a:p>
            <a:pPr marL="682625" marR="0" lvl="0" indent="-335280" algn="l" defTabSz="914400" rtl="0" eaLnBrk="1" fontAlgn="base" latinLnBrk="0" hangingPunct="1">
              <a:lnSpc>
                <a:spcPct val="80000"/>
              </a:lnSpc>
              <a:spcBef>
                <a:spcPct val="20000"/>
              </a:spcBef>
              <a:spcAft>
                <a:spcPct val="0"/>
              </a:spcAft>
              <a:buClrTx/>
              <a:buSzTx/>
              <a:buFont typeface="Arial" panose="020B0604020202020204" pitchFamily="34" charset="0"/>
              <a:buNone/>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c. 	identitas Para Pihak yang dilengkapi dengan Dasar Hukum </a:t>
            </a:r>
            <a:r>
              <a:rPr kumimoji="0" lang="id-ID" sz="2000" b="0" i="0" u="none" strike="noStrike" kern="1200" cap="none" spc="0" normalizeH="0" baseline="0" noProof="0" dirty="0" err="1" smtClean="0">
                <a:ln>
                  <a:noFill/>
                </a:ln>
                <a:solidFill>
                  <a:schemeClr val="tx1"/>
                </a:solidFill>
                <a:effectLst/>
                <a:uLnTx/>
                <a:uFillTx/>
                <a:latin typeface="+mn-lt"/>
                <a:ea typeface="+mn-ea"/>
                <a:cs typeface="+mn-cs"/>
              </a:rPr>
              <a:t>kewenangan</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dari para pihak </a:t>
            </a:r>
            <a:r>
              <a:rPr kumimoji="0" lang="fi-FI" sz="2000" b="0" i="0" u="none" strike="noStrike" kern="1200" cap="none" spc="0" normalizeH="0" baseline="0" noProof="0" dirty="0" smtClean="0">
                <a:ln>
                  <a:noFill/>
                </a:ln>
                <a:solidFill>
                  <a:schemeClr val="tx1"/>
                </a:solidFill>
                <a:effectLst/>
                <a:uLnTx/>
                <a:uFillTx/>
                <a:latin typeface="+mn-lt"/>
                <a:ea typeface="+mn-ea"/>
                <a:cs typeface="+mn-cs"/>
              </a:rPr>
              <a:t>untuk mewakili UPI atau Mitra Kerja sama;</a:t>
            </a:r>
          </a:p>
          <a:p>
            <a:pPr marL="682625" marR="0" lvl="0" indent="-335280" algn="l" defTabSz="914400" rtl="0" eaLnBrk="1" fontAlgn="base" latinLnBrk="0" hangingPunct="1">
              <a:lnSpc>
                <a:spcPct val="80000"/>
              </a:lnSpc>
              <a:spcBef>
                <a:spcPct val="20000"/>
              </a:spcBef>
              <a:spcAft>
                <a:spcPct val="0"/>
              </a:spcAft>
              <a:buClrTx/>
              <a:buSzTx/>
              <a:buFont typeface="Arial" panose="020B0604020202020204" pitchFamily="34" charset="0"/>
              <a:buNone/>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d. 	ruang lingkup kerja sama;</a:t>
            </a:r>
          </a:p>
          <a:p>
            <a:pPr marL="682625" marR="0" lvl="0" indent="-335280" algn="l" defTabSz="914400" rtl="0" eaLnBrk="1" fontAlgn="base" latinLnBrk="0" hangingPunct="1">
              <a:lnSpc>
                <a:spcPct val="80000"/>
              </a:lnSpc>
              <a:spcBef>
                <a:spcPct val="20000"/>
              </a:spcBef>
              <a:spcAft>
                <a:spcPct val="0"/>
              </a:spcAft>
              <a:buClrTx/>
              <a:buSzTx/>
              <a:buFont typeface="Arial" panose="020B0604020202020204" pitchFamily="34" charset="0"/>
              <a:buNone/>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e. 	hak dan kewajiban masing-masing pihak secara timbal balik;</a:t>
            </a:r>
          </a:p>
          <a:p>
            <a:pPr marL="682625" marR="0" lvl="0" indent="-335280" algn="l" defTabSz="914400" rtl="0" eaLnBrk="1" fontAlgn="base" latinLnBrk="0" hangingPunct="1">
              <a:lnSpc>
                <a:spcPct val="80000"/>
              </a:lnSpc>
              <a:spcBef>
                <a:spcPct val="20000"/>
              </a:spcBef>
              <a:spcAft>
                <a:spcPct val="0"/>
              </a:spcAft>
              <a:buClrTx/>
              <a:buSzTx/>
              <a:buFont typeface="Arial" panose="020B0604020202020204" pitchFamily="34" charset="0"/>
              <a:buNone/>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f. 	jangka waktu kerja sama;</a:t>
            </a:r>
          </a:p>
          <a:p>
            <a:pPr marL="682625" marR="0" lvl="0" indent="-335280" algn="l" defTabSz="914400" rtl="0" eaLnBrk="1" fontAlgn="base" latinLnBrk="0" hangingPunct="1">
              <a:lnSpc>
                <a:spcPct val="80000"/>
              </a:lnSpc>
              <a:spcBef>
                <a:spcPct val="20000"/>
              </a:spcBef>
              <a:spcAft>
                <a:spcPct val="0"/>
              </a:spcAft>
              <a:buClrTx/>
              <a:buSzTx/>
              <a:buFont typeface="Arial" panose="020B0604020202020204" pitchFamily="34" charset="0"/>
              <a:buNone/>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g. </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a:t>
            </a:r>
            <a:r>
              <a:rPr kumimoji="0" lang="fr-FR" sz="2000" b="0" i="0" u="none" strike="noStrike" kern="1200" cap="none" spc="0" normalizeH="0" baseline="0" noProof="0" dirty="0" err="1" smtClean="0">
                <a:ln>
                  <a:noFill/>
                </a:ln>
                <a:solidFill>
                  <a:schemeClr val="tx1"/>
                </a:solidFill>
                <a:effectLst/>
                <a:uLnTx/>
                <a:uFillTx/>
                <a:latin typeface="+mn-lt"/>
                <a:ea typeface="+mn-ea"/>
                <a:cs typeface="+mn-cs"/>
              </a:rPr>
              <a:t>keadaan</a:t>
            </a:r>
            <a:r>
              <a:rPr kumimoji="0" lang="fr-FR" sz="2000" b="0" i="0" u="none" strike="noStrike" kern="1200" cap="none" spc="0" normalizeH="0" baseline="0" noProof="0" dirty="0" smtClean="0">
                <a:ln>
                  <a:noFill/>
                </a:ln>
                <a:solidFill>
                  <a:schemeClr val="tx1"/>
                </a:solidFill>
                <a:effectLst/>
                <a:uLnTx/>
                <a:uFillTx/>
                <a:latin typeface="+mn-lt"/>
                <a:ea typeface="+mn-ea"/>
                <a:cs typeface="+mn-cs"/>
              </a:rPr>
              <a:t> </a:t>
            </a:r>
            <a:r>
              <a:rPr kumimoji="0" lang="fr-FR" sz="2000" b="0" i="0" u="none" strike="noStrike" kern="1200" cap="none" spc="0" normalizeH="0" baseline="0" noProof="0" dirty="0" err="1" smtClean="0">
                <a:ln>
                  <a:noFill/>
                </a:ln>
                <a:solidFill>
                  <a:schemeClr val="tx1"/>
                </a:solidFill>
                <a:effectLst/>
                <a:uLnTx/>
                <a:uFillTx/>
                <a:latin typeface="+mn-lt"/>
                <a:ea typeface="+mn-ea"/>
                <a:cs typeface="+mn-cs"/>
              </a:rPr>
              <a:t>kahar</a:t>
            </a:r>
            <a:r>
              <a:rPr kumimoji="0" lang="fr-FR" sz="2000" b="0" i="0" u="none" strike="noStrike" kern="1200" cap="none" spc="0" normalizeH="0" baseline="0" noProof="0" dirty="0" smtClean="0">
                <a:ln>
                  <a:noFill/>
                </a:ln>
                <a:solidFill>
                  <a:schemeClr val="tx1"/>
                </a:solidFill>
                <a:effectLst/>
                <a:uLnTx/>
                <a:uFillTx/>
                <a:latin typeface="+mn-lt"/>
                <a:ea typeface="+mn-ea"/>
                <a:cs typeface="+mn-cs"/>
              </a:rPr>
              <a:t> </a:t>
            </a:r>
            <a:r>
              <a:rPr kumimoji="0" lang="fr-FR" sz="2000" b="0" i="1" u="none" strike="noStrike" kern="1200" cap="none" spc="0" normalizeH="0" baseline="0" noProof="0" dirty="0" smtClean="0">
                <a:ln>
                  <a:noFill/>
                </a:ln>
                <a:solidFill>
                  <a:schemeClr val="tx1"/>
                </a:solidFill>
                <a:effectLst/>
                <a:uLnTx/>
                <a:uFillTx/>
                <a:latin typeface="+mn-lt"/>
                <a:ea typeface="+mn-ea"/>
                <a:cs typeface="+mn-cs"/>
              </a:rPr>
              <a:t>(force majeur);</a:t>
            </a:r>
          </a:p>
          <a:p>
            <a:pPr marL="682625" marR="0" lvl="0" indent="-335280" algn="l" defTabSz="914400" rtl="0" eaLnBrk="1" fontAlgn="base" latinLnBrk="0" hangingPunct="1">
              <a:lnSpc>
                <a:spcPct val="80000"/>
              </a:lnSpc>
              <a:spcBef>
                <a:spcPct val="20000"/>
              </a:spcBef>
              <a:spcAft>
                <a:spcPct val="0"/>
              </a:spcAft>
              <a:buClrTx/>
              <a:buSzTx/>
              <a:buFont typeface="Arial" panose="020B0604020202020204" pitchFamily="34" charset="0"/>
              <a:buNone/>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h. 	alternatif penyelesaian sengketa;</a:t>
            </a:r>
          </a:p>
          <a:p>
            <a:pPr marL="682625" marR="0" lvl="0" indent="-335280" algn="l" defTabSz="914400" rtl="0" eaLnBrk="1" fontAlgn="base" latinLnBrk="0" hangingPunct="1">
              <a:lnSpc>
                <a:spcPct val="80000"/>
              </a:lnSpc>
              <a:spcBef>
                <a:spcPct val="20000"/>
              </a:spcBef>
              <a:spcAft>
                <a:spcPct val="0"/>
              </a:spcAft>
              <a:buClrTx/>
              <a:buSzTx/>
              <a:buFont typeface="Arial" panose="020B0604020202020204" pitchFamily="34" charset="0"/>
              <a:buNone/>
              <a:defRPr/>
            </a:pPr>
            <a:r>
              <a:rPr kumimoji="0" lang="fi-FI" sz="2000" b="0" i="0" u="none" strike="noStrike" kern="1200" cap="none" spc="0" normalizeH="0" baseline="0" noProof="0" dirty="0" smtClean="0">
                <a:ln>
                  <a:noFill/>
                </a:ln>
                <a:solidFill>
                  <a:schemeClr val="tx1"/>
                </a:solidFill>
                <a:effectLst/>
                <a:uLnTx/>
                <a:uFillTx/>
                <a:latin typeface="+mn-lt"/>
                <a:ea typeface="+mn-ea"/>
                <a:cs typeface="+mn-cs"/>
              </a:rPr>
              <a:t>i. </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a:t>
            </a:r>
            <a:r>
              <a:rPr kumimoji="0" lang="fi-FI" sz="2000" b="0" i="0" u="none" strike="noStrike" kern="1200" cap="none" spc="0" normalizeH="0" baseline="0" noProof="0" dirty="0" smtClean="0">
                <a:ln>
                  <a:noFill/>
                </a:ln>
                <a:solidFill>
                  <a:schemeClr val="tx1"/>
                </a:solidFill>
                <a:effectLst/>
                <a:uLnTx/>
                <a:uFillTx/>
                <a:latin typeface="+mn-lt"/>
                <a:ea typeface="+mn-ea"/>
                <a:cs typeface="+mn-cs"/>
              </a:rPr>
              <a:t>sanksi atas pelanggaran kerja sama; dan</a:t>
            </a:r>
          </a:p>
          <a:p>
            <a:pPr marL="682625" marR="0" lvl="0" indent="-335280" algn="l" defTabSz="914400" rtl="0" eaLnBrk="1" fontAlgn="base" latinLnBrk="0" hangingPunct="1">
              <a:lnSpc>
                <a:spcPct val="80000"/>
              </a:lnSpc>
              <a:spcBef>
                <a:spcPct val="20000"/>
              </a:spcBef>
              <a:spcAft>
                <a:spcPct val="0"/>
              </a:spcAft>
              <a:buClrTx/>
              <a:buSzTx/>
              <a:buFont typeface="Arial" panose="020B0604020202020204" pitchFamily="34" charset="0"/>
              <a:buNone/>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j. 	</a:t>
            </a:r>
            <a:r>
              <a:rPr kumimoji="0" lang="id-ID" sz="2000" b="0" i="0" u="none" strike="noStrike" kern="1200" cap="none" spc="0" normalizeH="0" baseline="0" noProof="0" dirty="0" err="1" smtClean="0">
                <a:ln>
                  <a:noFill/>
                </a:ln>
                <a:solidFill>
                  <a:schemeClr val="tx1"/>
                </a:solidFill>
                <a:effectLst/>
                <a:uLnTx/>
                <a:uFillTx/>
                <a:latin typeface="+mn-lt"/>
                <a:ea typeface="+mn-ea"/>
                <a:cs typeface="+mn-cs"/>
              </a:rPr>
              <a:t>tandatangan</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dari Para pihak.</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ln/>
        </p:spPr>
        <p:txBody>
          <a:bodyPr vert="horz" wrap="square" lIns="91440" tIns="45720" rIns="91440" bIns="45720" anchor="ctr"/>
          <a:lstStyle/>
          <a:p>
            <a:pPr algn="l" eaLnBrk="1" hangingPunct="1"/>
            <a:r>
              <a:rPr sz="2000" dirty="0"/>
              <a:t>Contoh </a:t>
            </a:r>
            <a:r>
              <a:rPr lang="id-ID" altLang="x-none" sz="2000" dirty="0"/>
              <a:t> draft p</a:t>
            </a:r>
            <a:r>
              <a:rPr sz="2000" dirty="0"/>
              <a:t>erjanjian</a:t>
            </a:r>
          </a:p>
        </p:txBody>
      </p:sp>
      <p:sp>
        <p:nvSpPr>
          <p:cNvPr id="3" name="Content Placeholder 2"/>
          <p:cNvSpPr>
            <a:spLocks noGrp="1"/>
          </p:cNvSpPr>
          <p:nvPr>
            <p:ph idx="1"/>
          </p:nvPr>
        </p:nvSpPr>
        <p:spPr/>
        <p:txBody>
          <a:bodyPr vert="horz" wrap="square" lIns="91440" tIns="45720" rIns="91440" bIns="45720" numCol="1" rtlCol="0" anchor="t" anchorCtr="0" compatLnSpc="1">
            <a:normAutofit fontScale="25000" lnSpcReduction="20000"/>
          </a:bodyPr>
          <a:lstStyle/>
          <a:p>
            <a:pPr marL="342900" marR="0" lvl="0" indent="-342900" algn="ctr" defTabSz="914400" rtl="0" eaLnBrk="1" fontAlgn="auto" latinLnBrk="0" hangingPunct="1">
              <a:lnSpc>
                <a:spcPct val="120000"/>
              </a:lnSpc>
              <a:spcBef>
                <a:spcPts val="0"/>
              </a:spcBef>
              <a:spcAft>
                <a:spcPts val="0"/>
              </a:spcAft>
              <a:buClrTx/>
              <a:buSzTx/>
              <a:buFont typeface="Arial" panose="020B0604020202020204" pitchFamily="34" charset="0"/>
              <a:buNone/>
              <a:defRPr/>
            </a:pPr>
            <a:r>
              <a:rPr kumimoji="0" lang="en-US" sz="8000" b="1" i="0" u="none" strike="noStrike" kern="1200" cap="none" spc="0" normalizeH="0" baseline="0" noProof="0" dirty="0" smtClean="0">
                <a:ln>
                  <a:noFill/>
                </a:ln>
                <a:solidFill>
                  <a:schemeClr val="tx1"/>
                </a:solidFill>
                <a:effectLst/>
                <a:uLnTx/>
                <a:uFillTx/>
                <a:latin typeface="+mn-lt"/>
                <a:ea typeface="+mn-ea"/>
                <a:cs typeface="+mn-cs"/>
              </a:rPr>
              <a:t>PERJANJIAN</a:t>
            </a:r>
          </a:p>
          <a:p>
            <a:pPr marL="342900" marR="0" lvl="0" indent="-342900" algn="ctr" defTabSz="914400" rtl="0" eaLnBrk="1" fontAlgn="auto" latinLnBrk="0" hangingPunct="1">
              <a:lnSpc>
                <a:spcPct val="120000"/>
              </a:lnSpc>
              <a:spcBef>
                <a:spcPts val="0"/>
              </a:spcBef>
              <a:spcAft>
                <a:spcPts val="0"/>
              </a:spcAft>
              <a:buClrTx/>
              <a:buSzTx/>
              <a:buFont typeface="Arial" panose="020B0604020202020204" pitchFamily="34" charset="0"/>
              <a:buNone/>
              <a:defRPr/>
            </a:pPr>
            <a:r>
              <a:rPr kumimoji="0" lang="en-US" sz="8000" b="1" i="0" u="none" strike="noStrike" kern="1200" cap="none" spc="0" normalizeH="0" baseline="0" noProof="0" dirty="0" smtClean="0">
                <a:ln>
                  <a:noFill/>
                </a:ln>
                <a:solidFill>
                  <a:schemeClr val="tx1"/>
                </a:solidFill>
                <a:effectLst/>
                <a:uLnTx/>
                <a:uFillTx/>
                <a:latin typeface="+mn-lt"/>
                <a:ea typeface="+mn-ea"/>
                <a:cs typeface="+mn-cs"/>
              </a:rPr>
              <a:t>ANTARA</a:t>
            </a:r>
            <a:endParaRPr kumimoji="0" lang="id-ID" sz="80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20000"/>
              </a:lnSpc>
              <a:spcBef>
                <a:spcPts val="0"/>
              </a:spcBef>
              <a:spcAft>
                <a:spcPts val="0"/>
              </a:spcAft>
              <a:buClrTx/>
              <a:buSzTx/>
              <a:buFont typeface="Arial" panose="020B0604020202020204" pitchFamily="34" charset="0"/>
              <a:buNone/>
              <a:defRPr/>
            </a:pPr>
            <a:r>
              <a:rPr kumimoji="0" lang="id-ID" sz="8000" b="1"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ctr" defTabSz="914400" rtl="0" eaLnBrk="1" fontAlgn="auto" latinLnBrk="0" hangingPunct="1">
              <a:lnSpc>
                <a:spcPct val="120000"/>
              </a:lnSpc>
              <a:spcBef>
                <a:spcPts val="0"/>
              </a:spcBef>
              <a:spcAft>
                <a:spcPts val="0"/>
              </a:spcAft>
              <a:buClrTx/>
              <a:buSzTx/>
              <a:buFont typeface="Arial" panose="020B0604020202020204" pitchFamily="34" charset="0"/>
              <a:buNone/>
              <a:defRPr/>
            </a:pPr>
            <a:r>
              <a:rPr kumimoji="0" lang="en-US" sz="8000" b="1" i="0" u="none" strike="noStrike" kern="1200" cap="none" spc="0" normalizeH="0" baseline="0" noProof="0" dirty="0" smtClean="0">
                <a:ln>
                  <a:noFill/>
                </a:ln>
                <a:solidFill>
                  <a:schemeClr val="tx1"/>
                </a:solidFill>
                <a:effectLst/>
                <a:uLnTx/>
                <a:uFillTx/>
                <a:latin typeface="+mn-lt"/>
                <a:ea typeface="+mn-ea"/>
                <a:cs typeface="+mn-cs"/>
              </a:rPr>
              <a:t>DAN</a:t>
            </a:r>
            <a:endParaRPr kumimoji="0" lang="id-ID" sz="80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20000"/>
              </a:lnSpc>
              <a:spcBef>
                <a:spcPts val="0"/>
              </a:spcBef>
              <a:spcAft>
                <a:spcPts val="0"/>
              </a:spcAft>
              <a:buClrTx/>
              <a:buSzTx/>
              <a:buFont typeface="Arial" panose="020B0604020202020204" pitchFamily="34" charset="0"/>
              <a:buNone/>
              <a:defRPr/>
            </a:pPr>
            <a:r>
              <a:rPr kumimoji="0" lang="id-ID" sz="8000" b="1"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ctr" defTabSz="914400" rtl="0" eaLnBrk="1" fontAlgn="auto" latinLnBrk="0" hangingPunct="1">
              <a:lnSpc>
                <a:spcPct val="120000"/>
              </a:lnSpc>
              <a:spcBef>
                <a:spcPts val="0"/>
              </a:spcBef>
              <a:spcAft>
                <a:spcPts val="0"/>
              </a:spcAft>
              <a:buClrTx/>
              <a:buSzTx/>
              <a:buFont typeface="Arial" panose="020B0604020202020204" pitchFamily="34" charset="0"/>
              <a:buNone/>
              <a:defRPr/>
            </a:pPr>
            <a:r>
              <a:rPr kumimoji="0" lang="id-ID" sz="8000" b="1" i="0" u="none" strike="noStrike" kern="1200" cap="none" spc="0" normalizeH="0" baseline="0" noProof="0" dirty="0" smtClean="0">
                <a:ln>
                  <a:noFill/>
                </a:ln>
                <a:solidFill>
                  <a:schemeClr val="tx1"/>
                </a:solidFill>
                <a:effectLst/>
                <a:uLnTx/>
                <a:uFillTx/>
                <a:latin typeface="+mn-lt"/>
                <a:ea typeface="+mn-ea"/>
                <a:cs typeface="+mn-cs"/>
              </a:rPr>
              <a:t>TENTANG</a:t>
            </a:r>
          </a:p>
          <a:p>
            <a:pPr marL="342900" marR="0" lvl="0" indent="-342900" algn="ctr" defTabSz="914400" rtl="0" eaLnBrk="1" fontAlgn="auto" latinLnBrk="0" hangingPunct="1">
              <a:lnSpc>
                <a:spcPct val="120000"/>
              </a:lnSpc>
              <a:spcBef>
                <a:spcPts val="0"/>
              </a:spcBef>
              <a:spcAft>
                <a:spcPts val="0"/>
              </a:spcAft>
              <a:buClrTx/>
              <a:buSzTx/>
              <a:buFont typeface="Arial" panose="020B0604020202020204" pitchFamily="34" charset="0"/>
              <a:buNone/>
              <a:defRPr/>
            </a:pPr>
            <a:r>
              <a:rPr kumimoji="0" lang="id-ID" sz="8000" b="1" i="0" u="none" strike="noStrike" kern="1200" cap="none" spc="0" normalizeH="0" baseline="0" noProof="0" dirty="0" smtClean="0">
                <a:ln>
                  <a:noFill/>
                </a:ln>
                <a:solidFill>
                  <a:schemeClr val="tx1"/>
                </a:solidFill>
                <a:effectLst/>
                <a:uLnTx/>
                <a:uFillTx/>
                <a:latin typeface="+mn-lt"/>
                <a:ea typeface="+mn-ea"/>
                <a:cs typeface="+mn-cs"/>
              </a:rPr>
              <a:t>...............................</a:t>
            </a:r>
            <a:endParaRPr kumimoji="0" lang="id-ID" sz="8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20000"/>
              </a:lnSpc>
              <a:spcBef>
                <a:spcPts val="0"/>
              </a:spcBef>
              <a:spcAft>
                <a:spcPts val="0"/>
              </a:spcAft>
              <a:buClrTx/>
              <a:buSzTx/>
              <a:buFont typeface="Arial" panose="020B0604020202020204" pitchFamily="34" charset="0"/>
              <a:buNone/>
              <a:defRPr/>
            </a:pPr>
            <a:r>
              <a:rPr kumimoji="0" lang="id-ID" sz="8000" b="1" i="0" u="none" strike="noStrike" kern="1200" cap="none" spc="0" normalizeH="0" baseline="0" noProof="0" dirty="0" smtClean="0">
                <a:ln>
                  <a:noFill/>
                </a:ln>
                <a:solidFill>
                  <a:schemeClr val="tx1"/>
                </a:solidFill>
                <a:effectLst/>
                <a:uLnTx/>
                <a:uFillTx/>
                <a:latin typeface="+mn-lt"/>
                <a:ea typeface="+mn-ea"/>
                <a:cs typeface="+mn-cs"/>
              </a:rPr>
              <a:t> </a:t>
            </a:r>
            <a:endParaRPr kumimoji="0" lang="id-ID" sz="8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20000"/>
              </a:lnSpc>
              <a:spcBef>
                <a:spcPts val="0"/>
              </a:spcBef>
              <a:spcAft>
                <a:spcPts val="0"/>
              </a:spcAft>
              <a:buClrTx/>
              <a:buSzTx/>
              <a:buFont typeface="Arial" panose="020B0604020202020204" pitchFamily="34" charset="0"/>
              <a:buNone/>
              <a:defRPr/>
            </a:pPr>
            <a:r>
              <a:rPr kumimoji="0" lang="id-ID" sz="8000" b="0" i="0" u="none" strike="noStrike" kern="1200" cap="none" spc="0" normalizeH="0" baseline="0" noProof="0" dirty="0" smtClean="0">
                <a:ln>
                  <a:noFill/>
                </a:ln>
                <a:solidFill>
                  <a:schemeClr val="tx1"/>
                </a:solidFill>
                <a:effectLst/>
                <a:uLnTx/>
                <a:uFillTx/>
                <a:latin typeface="+mn-lt"/>
                <a:ea typeface="+mn-ea"/>
                <a:cs typeface="+mn-cs"/>
              </a:rPr>
              <a:t>Nomor 	:	.........................</a:t>
            </a:r>
          </a:p>
          <a:p>
            <a:pPr marL="342900" marR="0" lvl="0" indent="-342900" algn="ctr" defTabSz="914400" rtl="0" eaLnBrk="1" fontAlgn="auto" latinLnBrk="0" hangingPunct="1">
              <a:lnSpc>
                <a:spcPct val="120000"/>
              </a:lnSpc>
              <a:spcBef>
                <a:spcPts val="0"/>
              </a:spcBef>
              <a:spcAft>
                <a:spcPts val="0"/>
              </a:spcAft>
              <a:buClrTx/>
              <a:buSzTx/>
              <a:buFont typeface="Arial" panose="020B0604020202020204" pitchFamily="34" charset="0"/>
              <a:buNone/>
              <a:defRPr/>
            </a:pPr>
            <a:r>
              <a:rPr kumimoji="0" lang="id-ID" sz="8000" b="0" i="0" u="none" strike="noStrike" kern="1200" cap="none" spc="0" normalizeH="0" baseline="0" noProof="0" dirty="0" smtClean="0">
                <a:ln>
                  <a:noFill/>
                </a:ln>
                <a:solidFill>
                  <a:schemeClr val="tx1"/>
                </a:solidFill>
                <a:effectLst/>
                <a:uLnTx/>
                <a:uFillTx/>
                <a:latin typeface="+mn-lt"/>
                <a:ea typeface="+mn-ea"/>
                <a:cs typeface="+mn-cs"/>
              </a:rPr>
              <a:t>Nomor 	:	.........................</a:t>
            </a:r>
          </a:p>
          <a:p>
            <a:pPr marL="342900" marR="0" lvl="0" indent="-342900" algn="l" defTabSz="914400" rtl="0" eaLnBrk="1" fontAlgn="auto" latinLnBrk="0" hangingPunct="1">
              <a:lnSpc>
                <a:spcPct val="120000"/>
              </a:lnSpc>
              <a:spcBef>
                <a:spcPts val="0"/>
              </a:spcBef>
              <a:spcAft>
                <a:spcPts val="0"/>
              </a:spcAft>
              <a:buClrTx/>
              <a:buSzTx/>
              <a:buFont typeface="Arial" panose="020B0604020202020204" pitchFamily="34" charset="0"/>
              <a:buNone/>
              <a:defRPr/>
            </a:pPr>
            <a:r>
              <a:rPr kumimoji="0" lang="id-ID" sz="8000"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defRPr/>
            </a:pPr>
            <a:r>
              <a:rPr kumimoji="0" lang="id-ID" sz="8000" b="0" i="0" u="none" strike="noStrike" kern="1200" cap="none" spc="0" normalizeH="0" baseline="0" noProof="0" dirty="0" smtClean="0">
                <a:ln>
                  <a:noFill/>
                </a:ln>
                <a:solidFill>
                  <a:schemeClr val="tx1"/>
                </a:solidFill>
                <a:effectLst/>
                <a:uLnTx/>
                <a:uFillTx/>
                <a:latin typeface="+mn-lt"/>
                <a:ea typeface="+mn-ea"/>
                <a:cs typeface="+mn-cs"/>
              </a:rPr>
              <a:t>Pada hari ini.. .......... tanggal ...... bulan ............... tahun ......... (...-....-............), bertempat di ........., telah dibuat dan ditandatangani Perjanjian  tentang ........, yang untuk selanjutnya disebut Perjanjian </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8000" b="0" i="0" u="none" strike="noStrike" kern="1200" cap="none" spc="0" normalizeH="0" baseline="0" noProof="0" dirty="0" smtClean="0">
                <a:ln>
                  <a:noFill/>
                </a:ln>
                <a:solidFill>
                  <a:schemeClr val="tx1"/>
                </a:solidFill>
                <a:effectLst/>
                <a:uLnTx/>
                <a:uFillTx/>
                <a:latin typeface="+mn-lt"/>
                <a:ea typeface="+mn-ea"/>
                <a:cs typeface="+mn-cs"/>
              </a:rPr>
              <a:t> antara:</a:t>
            </a:r>
          </a:p>
          <a:p>
            <a:pPr marL="2514600" marR="0" lvl="0" indent="-2514600" algn="just" defTabSz="914400" rtl="0" eaLnBrk="1" fontAlgn="auto" latinLnBrk="0" hangingPunct="1">
              <a:lnSpc>
                <a:spcPct val="120000"/>
              </a:lnSpc>
              <a:spcBef>
                <a:spcPts val="0"/>
              </a:spcBef>
              <a:spcAft>
                <a:spcPts val="0"/>
              </a:spcAft>
              <a:buClrTx/>
              <a:buSzTx/>
              <a:buFont typeface="Arial" panose="020B0604020202020204" pitchFamily="34" charset="0"/>
              <a:buAutoNum type="arabicPeriod"/>
              <a:tabLst>
                <a:tab pos="266700" algn="l"/>
                <a:tab pos="2152650" algn="l"/>
                <a:tab pos="2514600" algn="l"/>
              </a:tabLst>
              <a:defRPr/>
            </a:pPr>
            <a:endParaRPr kumimoji="0" lang="id-ID" sz="8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500063" y="571500"/>
            <a:ext cx="8229600" cy="5000625"/>
          </a:xfrm>
          <a:ln/>
        </p:spPr>
        <p:txBody>
          <a:bodyPr vert="horz" wrap="square" lIns="91440" tIns="45720" rIns="91440" bIns="45720" anchor="t"/>
          <a:lstStyle/>
          <a:p>
            <a:pPr algn="just">
              <a:buNone/>
            </a:pPr>
            <a:r>
              <a:rPr lang="id-ID" altLang="x-none" sz="2000" b="1" dirty="0"/>
              <a:t>I.	................(Nama Pihak, alam</a:t>
            </a:r>
            <a:r>
              <a:rPr sz="2000" b="1" dirty="0"/>
              <a:t>a</a:t>
            </a:r>
            <a:r>
              <a:rPr lang="id-ID" altLang="x-none" sz="2000" b="1" dirty="0"/>
              <a:t>t, </a:t>
            </a:r>
            <a:r>
              <a:rPr sz="2000" dirty="0"/>
              <a:t>n</a:t>
            </a:r>
            <a:r>
              <a:rPr lang="id-ID" altLang="x-none" sz="2000" dirty="0"/>
              <a:t>ama pejabat yang mewakili perjanjian</a:t>
            </a:r>
            <a:r>
              <a:rPr sz="2000" b="1" dirty="0"/>
              <a:t>,</a:t>
            </a:r>
            <a:r>
              <a:rPr lang="id-ID" altLang="x-none" sz="2000" b="1" dirty="0"/>
              <a:t> nama jabatan, keterangan Keputusan pengangkatan jabatan, Surat Kuasa </a:t>
            </a:r>
            <a:r>
              <a:rPr lang="id-ID" altLang="x-none" sz="2000" dirty="0"/>
              <a:t> biasanya diakhiri dengan kalimat</a:t>
            </a:r>
            <a:r>
              <a:rPr sz="2000" dirty="0"/>
              <a:t> </a:t>
            </a:r>
            <a:r>
              <a:rPr lang="id-ID" altLang="x-none" sz="2000" dirty="0"/>
              <a:t>“</a:t>
            </a:r>
            <a:r>
              <a:rPr sz="2000" dirty="0"/>
              <a:t>oleh karenanya sah bertindak untuk dan atas nama </a:t>
            </a:r>
            <a:r>
              <a:rPr lang="id-ID" altLang="x-none" sz="2000" dirty="0"/>
              <a:t>.............. </a:t>
            </a:r>
            <a:r>
              <a:rPr sz="2000" dirty="0"/>
              <a:t>, untuk selanjutnya disebut </a:t>
            </a:r>
            <a:r>
              <a:rPr sz="2000" b="1" dirty="0"/>
              <a:t>PIHAK PERTAMA</a:t>
            </a:r>
            <a:r>
              <a:rPr lang="id-ID" altLang="x-none" sz="2000" b="1" dirty="0"/>
              <a:t>”</a:t>
            </a:r>
            <a:r>
              <a:rPr sz="2000" dirty="0"/>
              <a:t>; dan</a:t>
            </a:r>
            <a:endParaRPr lang="id-ID" altLang="x-none" sz="2000" dirty="0"/>
          </a:p>
          <a:p>
            <a:pPr algn="just">
              <a:buNone/>
            </a:pPr>
            <a:r>
              <a:rPr lang="id-ID" altLang="x-none" sz="2000" b="1" dirty="0"/>
              <a:t>II.	</a:t>
            </a:r>
            <a:r>
              <a:rPr sz="2000" b="1" dirty="0"/>
              <a:t>UNIVERSITAS PENDIDIKAN INDONESIA</a:t>
            </a:r>
            <a:r>
              <a:rPr sz="2000" dirty="0"/>
              <a:t>, berkedudukan di Bandung, Jalan Dr. Setiabudhi  No. 229, Kota Bandung 40154, Provinsi Jawa Barat, Republik Indonesia, dalam Perjanjian ini diwakili oleh </a:t>
            </a:r>
            <a:r>
              <a:rPr sz="2000" b="1" dirty="0"/>
              <a:t>Prof. Dr.H. Didi Sukyadi,M.A.</a:t>
            </a:r>
            <a:r>
              <a:rPr sz="2000" dirty="0"/>
              <a:t>, selaku Wakil Rektor Bidang Riset, Kemitraan, dan Usaha Universitas Pendidikan Indonesia, diangkat berdasarkan Keputusan Rektor Nomor 5047/UN40/KP/2015 tentang Pemberhentian dan Pengangkatan Wakil Rektor Universitas Pendidikan Indonesia, dan Surat Kuasa</a:t>
            </a:r>
            <a:r>
              <a:rPr sz="2000" dirty="0">
                <a:solidFill>
                  <a:srgbClr val="FF0000"/>
                </a:solidFill>
              </a:rPr>
              <a:t> </a:t>
            </a:r>
            <a:r>
              <a:rPr sz="2000" dirty="0"/>
              <a:t>Nomor ……………………………………….. oleh karenanya sah bertindak untuk dan atas nama Universitas Pendidikan Indonesia, untuk selanjutnya disebut </a:t>
            </a:r>
            <a:r>
              <a:rPr sz="2000" b="1" dirty="0"/>
              <a:t>PIHAK </a:t>
            </a:r>
            <a:r>
              <a:rPr lang="id-ID" altLang="x-none" sz="2000" b="1" dirty="0"/>
              <a:t>KEDUA</a:t>
            </a:r>
            <a:r>
              <a:rPr sz="2000" dirty="0"/>
              <a:t>.</a:t>
            </a:r>
            <a:endParaRPr lang="id-ID" altLang="x-none"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ln/>
        </p:spPr>
        <p:txBody>
          <a:bodyPr vert="horz" wrap="square" lIns="91440" tIns="45720" rIns="91440" bIns="45720" anchor="ctr"/>
          <a:lstStyle/>
          <a:p>
            <a:pPr algn="just" eaLnBrk="1" hangingPunct="1"/>
            <a:r>
              <a:rPr sz="2000" b="1" dirty="0"/>
              <a:t>PIHAK PERTAMA</a:t>
            </a:r>
            <a:r>
              <a:rPr sz="2000" dirty="0"/>
              <a:t> </a:t>
            </a:r>
            <a:r>
              <a:rPr sz="2400" dirty="0"/>
              <a:t>dan</a:t>
            </a:r>
            <a:r>
              <a:rPr sz="2000" dirty="0"/>
              <a:t> </a:t>
            </a:r>
            <a:r>
              <a:rPr sz="2000" b="1" dirty="0"/>
              <a:t>PIHAK KEDUA</a:t>
            </a:r>
            <a:r>
              <a:rPr sz="2000" dirty="0"/>
              <a:t> dalam Perjanjian ini dapat disebut </a:t>
            </a:r>
            <a:r>
              <a:rPr sz="2000" b="1" dirty="0"/>
              <a:t>PIHAK</a:t>
            </a:r>
            <a:r>
              <a:rPr sz="2000" dirty="0"/>
              <a:t> jika disebut secara sendiri-sendiri atau </a:t>
            </a:r>
            <a:r>
              <a:rPr sz="2000" b="1" dirty="0"/>
              <a:t>PARA PIHAK</a:t>
            </a:r>
            <a:r>
              <a:rPr sz="2000" dirty="0"/>
              <a:t> jika disebut secara bersama-sama.</a:t>
            </a:r>
          </a:p>
        </p:txBody>
      </p:sp>
      <p:sp>
        <p:nvSpPr>
          <p:cNvPr id="3" name="Content Placeholder 2"/>
          <p:cNvSpPr>
            <a:spLocks noGrp="1"/>
          </p:cNvSpPr>
          <p:nvPr>
            <p:ph idx="1"/>
          </p:nvPr>
        </p:nvSpPr>
        <p:spPr>
          <a:xfrm>
            <a:off x="457200" y="1600200"/>
            <a:ext cx="8229600" cy="2620963"/>
          </a:xfrm>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0" lang="en-US" sz="2400" b="1" i="0" u="none" strike="noStrike" kern="1200" cap="none" spc="0" normalizeH="0" baseline="0" noProof="0" dirty="0">
                <a:ln>
                  <a:noFill/>
                </a:ln>
                <a:solidFill>
                  <a:schemeClr val="tx1"/>
                </a:solidFill>
                <a:effectLst/>
                <a:uLnTx/>
                <a:uFillTx/>
                <a:latin typeface="+mn-lt"/>
                <a:ea typeface="+mn-ea"/>
                <a:cs typeface="+mn-cs"/>
              </a:rPr>
              <a:t>PARA PIHAK</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dalam</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Perjanjian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ini</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terlebih</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dahulu</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menerangkan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hal-hal</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sebagai</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berikut</a:t>
            </a:r>
            <a:r>
              <a:rPr kumimoji="0" lang="en-US" sz="2400" b="0" i="0" u="none" strike="noStrike" kern="1200" cap="none" spc="0" normalizeH="0" baseline="0" noProof="0" dirty="0">
                <a:ln>
                  <a:noFill/>
                </a:ln>
                <a:solidFill>
                  <a:schemeClr val="tx1"/>
                </a:solidFill>
                <a:effectLst/>
                <a:uLnTx/>
                <a:uFillTx/>
                <a:latin typeface="+mn-lt"/>
                <a:ea typeface="+mn-ea"/>
                <a:cs typeface="+mn-cs"/>
              </a:rPr>
              <a:t>: </a:t>
            </a:r>
          </a:p>
          <a:p>
            <a:pPr marL="514350" marR="0" lvl="0" indent="-514350" algn="l" defTabSz="914400" rtl="0" eaLnBrk="1" fontAlgn="base" latinLnBrk="0" hangingPunct="1">
              <a:lnSpc>
                <a:spcPct val="100000"/>
              </a:lnSpc>
              <a:spcBef>
                <a:spcPct val="20000"/>
              </a:spcBef>
              <a:spcAft>
                <a:spcPct val="0"/>
              </a:spcAft>
              <a:buClrTx/>
              <a:buSzTx/>
              <a:buFont typeface="+mj-lt"/>
              <a:buAutoNum type="arabicPeriod"/>
              <a:defRPr/>
            </a:pPr>
            <a:r>
              <a:rPr kumimoji="0" lang="en-US" sz="2400" b="1" i="0" u="none" strike="noStrike" kern="1200" cap="none" spc="0" normalizeH="0" baseline="0" noProof="0" dirty="0">
                <a:ln>
                  <a:noFill/>
                </a:ln>
                <a:solidFill>
                  <a:schemeClr val="tx1"/>
                </a:solidFill>
                <a:effectLst/>
                <a:uLnTx/>
                <a:uFillTx/>
                <a:latin typeface="+mn-lt"/>
                <a:ea typeface="+mn-ea"/>
                <a:cs typeface="+mn-cs"/>
              </a:rPr>
              <a:t>PIHAK PERTAMA</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merupakan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Perguruan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Tinggi</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Negeri</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badan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hukum</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PTNbh</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a:ln>
                  <a:noFill/>
                </a:ln>
                <a:solidFill>
                  <a:schemeClr val="tx1"/>
                </a:solidFill>
                <a:effectLst/>
                <a:uLnTx/>
                <a:uFillTx/>
                <a:latin typeface="+mn-lt"/>
                <a:ea typeface="+mn-ea"/>
                <a:cs typeface="+mn-cs"/>
              </a:rPr>
              <a:t>yang </a:t>
            </a:r>
            <a:r>
              <a:rPr kumimoji="0" lang="en-US" sz="2400" b="0" i="0" u="none" strike="noStrike" kern="1200" cap="none" spc="0" normalizeH="0" baseline="0" noProof="0" dirty="0" err="1">
                <a:ln>
                  <a:noFill/>
                </a:ln>
                <a:solidFill>
                  <a:schemeClr val="tx1"/>
                </a:solidFill>
                <a:effectLst/>
                <a:uLnTx/>
                <a:uFillTx/>
                <a:latin typeface="+mn-lt"/>
                <a:ea typeface="+mn-ea"/>
                <a:cs typeface="+mn-cs"/>
              </a:rPr>
              <a:t>mengelola</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bidang</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akademik</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dan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nonakademik</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secara</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otonom</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dan</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 typeface="+mj-lt"/>
              <a:buAutoNum type="arabicPeriod"/>
              <a:defRPr/>
            </a:pPr>
            <a:r>
              <a:rPr kumimoji="0" lang="en-US" sz="2400" b="1" i="0" u="none" strike="noStrike" kern="1200" cap="none" spc="0" normalizeH="0" baseline="0" noProof="0" dirty="0">
                <a:ln>
                  <a:noFill/>
                </a:ln>
                <a:solidFill>
                  <a:schemeClr val="tx1"/>
                </a:solidFill>
                <a:effectLst/>
                <a:uLnTx/>
                <a:uFillTx/>
                <a:latin typeface="+mn-lt"/>
                <a:ea typeface="+mn-ea"/>
                <a:cs typeface="+mn-cs"/>
              </a:rPr>
              <a:t>PIHAK KEDUA</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p>
          <a:p>
            <a:pPr marL="514350" marR="0" lvl="0" indent="-514350" algn="l"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6388" name="Title 1"/>
          <p:cNvSpPr txBox="1"/>
          <p:nvPr/>
        </p:nvSpPr>
        <p:spPr>
          <a:xfrm>
            <a:off x="481013" y="4941888"/>
            <a:ext cx="8229600" cy="1143000"/>
          </a:xfrm>
          <a:prstGeom prst="rect">
            <a:avLst/>
          </a:prstGeom>
          <a:noFill/>
          <a:ln w="9525">
            <a:noFill/>
          </a:ln>
        </p:spPr>
        <p:txBody>
          <a:bodyPr anchor="ctr"/>
          <a:lstStyle/>
          <a:p>
            <a:pPr algn="just"/>
            <a:r>
              <a:rPr sz="2400" dirty="0">
                <a:latin typeface="Calibri" panose="020F0502020204030204" pitchFamily="34" charset="0"/>
              </a:rPr>
              <a:t>Berdasarkan hal-hal tersebut, </a:t>
            </a:r>
            <a:r>
              <a:rPr sz="2400" b="1" dirty="0">
                <a:latin typeface="Calibri" panose="020F0502020204030204" pitchFamily="34" charset="0"/>
              </a:rPr>
              <a:t>PARA PIHAK </a:t>
            </a:r>
            <a:r>
              <a:rPr sz="2400" dirty="0">
                <a:latin typeface="Calibri" panose="020F0502020204030204" pitchFamily="34" charset="0"/>
              </a:rPr>
              <a:t>sepakat untuk saling mengikatkan diri dalam Perjanjian ini, dengan ketentuan-ketentuan dan syarat-syarat sebagai berikut: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2988" y="836613"/>
            <a:ext cx="7129463" cy="5545138"/>
          </a:xfrm>
        </p:spPr>
        <p:txBody>
          <a:bodyPr vert="horz" wrap="square" lIns="91440" tIns="45720" rIns="91440" bIns="45720" numCol="1" anchor="t" anchorCtr="0" compatLnSpc="1">
            <a:normAutofit fontScale="70000" lnSpcReduction="20000"/>
          </a:bodyPr>
          <a:lstStyle/>
          <a:p>
            <a:pPr marL="6858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Pasal 1</a:t>
            </a: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6858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MAKSUD DAN TUJUAN</a:t>
            </a:r>
            <a:endParaRPr kumimoji="0" lang="id-ID" sz="3200" b="0" i="0" u="none" strike="noStrike" kern="1200" cap="none" spc="0" normalizeH="0" baseline="0" noProof="0" dirty="0" smtClean="0">
              <a:ln>
                <a:noFill/>
              </a:ln>
              <a:solidFill>
                <a:schemeClr val="tx1"/>
              </a:solidFill>
              <a:effectLst/>
              <a:uLnTx/>
              <a:uFillTx/>
              <a:latin typeface="+mn-lt"/>
              <a:ea typeface="+mn-ea"/>
              <a:cs typeface="+mn-cs"/>
            </a:endParaRPr>
          </a:p>
          <a:p>
            <a:pPr marL="6858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id-ID" sz="3200" b="0" i="0" u="none" strike="noStrike" kern="1200" cap="none" spc="0" normalizeH="0" baseline="0" noProof="0" dirty="0">
                <a:ln>
                  <a:noFill/>
                </a:ln>
                <a:solidFill>
                  <a:schemeClr val="tx1"/>
                </a:solidFill>
                <a:effectLst/>
                <a:uLnTx/>
                <a:uFillTx/>
                <a:latin typeface="+mn-lt"/>
                <a:ea typeface="+mn-ea"/>
                <a:cs typeface="+mn-cs"/>
              </a:rPr>
              <a:t> </a:t>
            </a:r>
          </a:p>
          <a:p>
            <a:pPr marL="355600" marR="0" lvl="0" indent="-355600" algn="just" defTabSz="914400" rtl="0" eaLnBrk="0" fontAlgn="base" latinLnBrk="0" hangingPunct="0">
              <a:lnSpc>
                <a:spcPct val="100000"/>
              </a:lnSpc>
              <a:spcBef>
                <a:spcPct val="20000"/>
              </a:spcBef>
              <a:spcAft>
                <a:spcPct val="0"/>
              </a:spcAft>
              <a:buClrTx/>
              <a:buSzTx/>
              <a:buFont typeface="Arial" panose="020B0604020202020204" pitchFamily="34" charset="0"/>
              <a:buNone/>
              <a:tabLst>
                <a:tab pos="342900" algn="l"/>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(1)</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Maksud</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dari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Perjanjian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ini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adalah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3200" b="0" i="0" u="none" strike="noStrike" kern="1200" cap="none" spc="0" normalizeH="0" baseline="0" noProof="0" dirty="0" smtClean="0">
                <a:ln>
                  <a:noFill/>
                </a:ln>
                <a:solidFill>
                  <a:schemeClr val="tx1"/>
                </a:solidFill>
                <a:effectLst/>
                <a:uLnTx/>
                <a:uFillTx/>
                <a:latin typeface="+mn-lt"/>
                <a:ea typeface="+mn-ea"/>
                <a:cs typeface="+mn-cs"/>
              </a:rPr>
              <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a:p>
            <a:pPr marL="355600" marR="0" lvl="0" indent="-355600" algn="l" defTabSz="914400" rtl="0" eaLnBrk="0" fontAlgn="base" latinLnBrk="0" hangingPunct="0">
              <a:lnSpc>
                <a:spcPct val="100000"/>
              </a:lnSpc>
              <a:spcBef>
                <a:spcPct val="20000"/>
              </a:spcBef>
              <a:spcAft>
                <a:spcPct val="0"/>
              </a:spcAft>
              <a:buClrTx/>
              <a:buSzTx/>
              <a:buFont typeface="Arial" panose="020B0604020202020204" pitchFamily="34" charset="0"/>
              <a:buNone/>
              <a:tabLst>
                <a:tab pos="342900" algn="l"/>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(2)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Tujuan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a:ln>
                  <a:noFill/>
                </a:ln>
                <a:solidFill>
                  <a:schemeClr val="tx1"/>
                </a:solidFill>
                <a:effectLst/>
                <a:uLnTx/>
                <a:uFillTx/>
                <a:latin typeface="+mn-lt"/>
                <a:ea typeface="+mn-ea"/>
                <a:cs typeface="+mn-cs"/>
              </a:rPr>
              <a:t>Perjanjian</a:t>
            </a:r>
            <a:r>
              <a:rPr kumimoji="0" lang="en-US" sz="3200" b="0" i="0" u="none" strike="noStrike" kern="1200" cap="none" spc="0" normalizeH="0" baseline="0" noProof="0" dirty="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ini</a:t>
            </a:r>
            <a:r>
              <a:rPr kumimoji="0" lang="en-US" sz="3200" b="0" i="0" u="none" strike="noStrike" kern="1200" cap="none" spc="0" normalizeH="0" baseline="0" noProof="0" dirty="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adalah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3200" b="0" i="0" u="none" strike="noStrike" kern="1200" cap="none" spc="0" normalizeH="0" baseline="0" noProof="0" dirty="0" smtClean="0">
                <a:ln>
                  <a:noFill/>
                </a:ln>
                <a:solidFill>
                  <a:schemeClr val="tx1"/>
                </a:solidFill>
                <a:effectLst/>
                <a:uLnTx/>
                <a:uFillTx/>
                <a:latin typeface="+mn-lt"/>
                <a:ea typeface="+mn-ea"/>
                <a:cs typeface="+mn-cs"/>
              </a:rPr>
              <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endParaRPr kumimoji="0" lang="id-ID" sz="3200" b="0" i="0" u="none" strike="noStrike" kern="1200" cap="none" spc="0" normalizeH="0" baseline="0" noProof="0" dirty="0" smtClean="0">
              <a:ln>
                <a:noFill/>
              </a:ln>
              <a:solidFill>
                <a:schemeClr val="tx1"/>
              </a:solidFill>
              <a:effectLst/>
              <a:uLnTx/>
              <a:uFillTx/>
              <a:latin typeface="+mn-lt"/>
              <a:ea typeface="+mn-ea"/>
              <a:cs typeface="+mn-cs"/>
            </a:endParaRPr>
          </a:p>
          <a:p>
            <a:pPr marL="6858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id-ID" sz="3200" b="0" i="0" u="none" strike="noStrike" kern="1200" cap="none" spc="0" normalizeH="0" baseline="0" noProof="0" dirty="0">
              <a:ln>
                <a:noFill/>
              </a:ln>
              <a:solidFill>
                <a:schemeClr val="tx1"/>
              </a:solidFill>
              <a:effectLst/>
              <a:uLnTx/>
              <a:uFillTx/>
              <a:latin typeface="+mn-lt"/>
              <a:ea typeface="+mn-ea"/>
              <a:cs typeface="+mn-cs"/>
            </a:endParaRPr>
          </a:p>
          <a:p>
            <a:pPr marL="6858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Pasal 2</a:t>
            </a:r>
          </a:p>
          <a:p>
            <a:pPr marL="6858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RUANG LINGKUP KERJA SAMA</a:t>
            </a:r>
          </a:p>
          <a:p>
            <a:pPr marL="6858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id-ID" sz="3200" b="0" i="0" u="none" strike="noStrike" kern="1200" cap="none" spc="0" normalizeH="0" baseline="0" noProof="0" dirty="0" smtClean="0">
              <a:ln>
                <a:noFill/>
              </a:ln>
              <a:solidFill>
                <a:schemeClr val="tx1"/>
              </a:solidFill>
              <a:effectLst/>
              <a:uLnTx/>
              <a:uFillTx/>
              <a:latin typeface="+mn-lt"/>
              <a:ea typeface="+mn-ea"/>
              <a:cs typeface="+mn-cs"/>
            </a:endParaRPr>
          </a:p>
          <a:p>
            <a:pPr marL="68580" marR="0" lvl="0" indent="0" algn="just"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Ruang lingkup kerja sama ini, meliputi:</a:t>
            </a:r>
          </a:p>
          <a:p>
            <a:pPr marL="68580" marR="0" lvl="0" indent="0" algn="just"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a.......................................................................;</a:t>
            </a:r>
          </a:p>
          <a:p>
            <a:pPr marL="68580" marR="0" lvl="0" indent="0" algn="just"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b.......................................................................;</a:t>
            </a:r>
          </a:p>
          <a:p>
            <a:pPr marL="68580" marR="0" lvl="0" indent="0" algn="just"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c. dst</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74638"/>
            <a:ext cx="8229600" cy="1011237"/>
          </a:xfrm>
          <a:ln/>
        </p:spPr>
        <p:txBody>
          <a:bodyPr vert="horz" wrap="square" lIns="91440" tIns="45720" rIns="91440" bIns="45720" anchor="ctr"/>
          <a:lstStyle/>
          <a:p>
            <a:r>
              <a:rPr lang="es-ES" altLang="x-none" sz="2400" b="1" dirty="0"/>
              <a:t>Pasal </a:t>
            </a:r>
            <a:r>
              <a:rPr sz="2400" b="1" dirty="0"/>
              <a:t>3</a:t>
            </a:r>
            <a:r>
              <a:rPr lang="id-ID" altLang="x-none" sz="2400" b="1" dirty="0"/>
              <a:t/>
            </a:r>
            <a:br>
              <a:rPr lang="id-ID" altLang="x-none" sz="2400" b="1" dirty="0"/>
            </a:br>
            <a:r>
              <a:rPr lang="es-ES" altLang="x-none" sz="2400" b="1" dirty="0"/>
              <a:t> HAK DAN KEWAJIBAN PARA PIHAK</a:t>
            </a:r>
            <a:endParaRPr lang="id-ID" altLang="x-none" sz="2400" dirty="0"/>
          </a:p>
        </p:txBody>
      </p:sp>
      <p:sp>
        <p:nvSpPr>
          <p:cNvPr id="18435" name="Content Placeholder 2"/>
          <p:cNvSpPr>
            <a:spLocks noGrp="1"/>
          </p:cNvSpPr>
          <p:nvPr>
            <p:ph idx="1"/>
          </p:nvPr>
        </p:nvSpPr>
        <p:spPr>
          <a:xfrm>
            <a:off x="457200" y="1600200"/>
            <a:ext cx="8229600" cy="3757613"/>
          </a:xfrm>
          <a:ln/>
        </p:spPr>
        <p:txBody>
          <a:bodyPr vert="horz" wrap="square" lIns="91440" tIns="45720" rIns="91440" bIns="45720" anchor="t"/>
          <a:lstStyle/>
          <a:p>
            <a:pPr marL="0" indent="0">
              <a:buNone/>
            </a:pPr>
            <a:r>
              <a:rPr lang="id-ID" altLang="x-none" sz="2400" dirty="0"/>
              <a:t>(1) </a:t>
            </a:r>
            <a:r>
              <a:rPr lang="id-ID" altLang="x-none" sz="2400" b="1" dirty="0"/>
              <a:t>PIHAK PERTAMA</a:t>
            </a:r>
            <a:r>
              <a:rPr lang="id-ID" altLang="x-none" sz="2400" dirty="0"/>
              <a:t> berhak:</a:t>
            </a:r>
            <a:br>
              <a:rPr lang="id-ID" altLang="x-none" sz="2400" dirty="0"/>
            </a:br>
            <a:r>
              <a:rPr lang="id-ID" altLang="x-none" sz="2400" dirty="0"/>
              <a:t>      a................</a:t>
            </a:r>
            <a:r>
              <a:rPr sz="2400" dirty="0"/>
              <a:t> ; dan</a:t>
            </a:r>
            <a:r>
              <a:rPr lang="id-ID" altLang="x-none" sz="2400" dirty="0"/>
              <a:t/>
            </a:r>
            <a:br>
              <a:rPr lang="id-ID" altLang="x-none" sz="2400" dirty="0"/>
            </a:br>
            <a:r>
              <a:rPr lang="id-ID" altLang="x-none" sz="2400" dirty="0"/>
              <a:t>      b................</a:t>
            </a:r>
            <a:br>
              <a:rPr lang="id-ID" altLang="x-none" sz="2400" dirty="0"/>
            </a:br>
            <a:r>
              <a:rPr lang="id-ID" altLang="x-none" sz="2400" dirty="0"/>
              <a:t>(2) </a:t>
            </a:r>
            <a:r>
              <a:rPr lang="id-ID" altLang="x-none" sz="2400" b="1" dirty="0"/>
              <a:t>PIHAK KESATU</a:t>
            </a:r>
            <a:r>
              <a:rPr lang="id-ID" altLang="x-none" sz="2400" dirty="0"/>
              <a:t> berkewajiban:</a:t>
            </a:r>
            <a:br>
              <a:rPr lang="id-ID" altLang="x-none" sz="2400" dirty="0"/>
            </a:br>
            <a:r>
              <a:rPr lang="id-ID" altLang="x-none" sz="2400" dirty="0"/>
              <a:t>      a................</a:t>
            </a:r>
            <a:r>
              <a:rPr sz="2400" dirty="0"/>
              <a:t>; dan</a:t>
            </a:r>
            <a:r>
              <a:rPr lang="id-ID" altLang="x-none" sz="2400" dirty="0"/>
              <a:t/>
            </a:r>
            <a:br>
              <a:rPr lang="id-ID" altLang="x-none" sz="2400" dirty="0"/>
            </a:br>
            <a:r>
              <a:rPr lang="id-ID" altLang="x-none" sz="2400" dirty="0"/>
              <a:t>      b...............</a:t>
            </a:r>
            <a:br>
              <a:rPr lang="id-ID" altLang="x-none" sz="2400" dirty="0"/>
            </a:br>
            <a:r>
              <a:rPr lang="id-ID" altLang="x-none" sz="2400" dirty="0"/>
              <a:t>(</a:t>
            </a:r>
            <a:r>
              <a:rPr sz="2400" dirty="0"/>
              <a:t>3)</a:t>
            </a:r>
            <a:r>
              <a:rPr lang="id-ID" altLang="x-none" sz="2400" dirty="0"/>
              <a:t> </a:t>
            </a:r>
            <a:r>
              <a:rPr lang="id-ID" altLang="x-none" sz="2400" b="1" dirty="0"/>
              <a:t>PIHAK </a:t>
            </a:r>
            <a:r>
              <a:rPr sz="2400" b="1" dirty="0"/>
              <a:t>PERTAMA</a:t>
            </a:r>
            <a:r>
              <a:rPr lang="id-ID" altLang="x-none" sz="2400" dirty="0"/>
              <a:t> berhak:</a:t>
            </a:r>
            <a:br>
              <a:rPr lang="id-ID" altLang="x-none" sz="2400" dirty="0"/>
            </a:br>
            <a:r>
              <a:rPr lang="id-ID" altLang="x-none" sz="2400" dirty="0"/>
              <a:t>      a....................</a:t>
            </a:r>
            <a:r>
              <a:rPr sz="2400" dirty="0"/>
              <a:t>; dan</a:t>
            </a:r>
            <a:r>
              <a:rPr lang="id-ID" altLang="x-none" sz="2400" dirty="0"/>
              <a:t/>
            </a:r>
            <a:br>
              <a:rPr lang="id-ID" altLang="x-none" sz="2400" dirty="0"/>
            </a:br>
            <a:r>
              <a:rPr lang="id-ID" altLang="x-none" sz="2400" dirty="0"/>
              <a:t>      b...................</a:t>
            </a:r>
            <a:br>
              <a:rPr lang="id-ID" altLang="x-none" sz="2400" dirty="0"/>
            </a:br>
            <a:r>
              <a:rPr lang="id-ID" altLang="x-none" sz="2400" dirty="0"/>
              <a:t>(</a:t>
            </a:r>
            <a:r>
              <a:rPr sz="2400" dirty="0"/>
              <a:t>4</a:t>
            </a:r>
            <a:r>
              <a:rPr lang="id-ID" altLang="x-none" sz="2400" dirty="0"/>
              <a:t>) </a:t>
            </a:r>
            <a:r>
              <a:rPr lang="id-ID" altLang="x-none" sz="2400" b="1" dirty="0"/>
              <a:t>PIHAK KEDUA</a:t>
            </a:r>
            <a:r>
              <a:rPr lang="id-ID" altLang="x-none" sz="2400" dirty="0"/>
              <a:t> berkewajiban:</a:t>
            </a:r>
            <a:br>
              <a:rPr lang="id-ID" altLang="x-none" sz="2400" dirty="0"/>
            </a:br>
            <a:r>
              <a:rPr lang="id-ID" altLang="x-none" sz="2400" dirty="0"/>
              <a:t>      a....................</a:t>
            </a:r>
            <a:r>
              <a:rPr sz="2400" dirty="0"/>
              <a:t>; dan</a:t>
            </a:r>
            <a:r>
              <a:rPr lang="id-ID" altLang="x-none" sz="2400" dirty="0"/>
              <a:t/>
            </a:r>
            <a:br>
              <a:rPr lang="id-ID" altLang="x-none" sz="2400" dirty="0"/>
            </a:br>
            <a:r>
              <a:rPr lang="id-ID" altLang="x-none" sz="2400" dirty="0"/>
              <a:t>      b...................</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1752600"/>
            <a:ext cx="8229600" cy="668338"/>
          </a:xfrm>
          <a:ln/>
        </p:spPr>
        <p:txBody>
          <a:bodyPr vert="horz" wrap="square" lIns="91440" tIns="45720" rIns="91440" bIns="45720" anchor="ctr"/>
          <a:lstStyle/>
          <a:p>
            <a:pPr marL="68580" indent="0"/>
            <a:r>
              <a:rPr lang="id-ID" altLang="x-none" sz="2000" dirty="0"/>
              <a:t/>
            </a:r>
            <a:br>
              <a:rPr lang="id-ID" altLang="x-none" sz="2000" dirty="0"/>
            </a:br>
            <a:r>
              <a:rPr lang="id-ID" altLang="x-none" sz="2000" b="1" dirty="0"/>
              <a:t>Pasal </a:t>
            </a:r>
            <a:r>
              <a:rPr sz="2000" b="1" dirty="0"/>
              <a:t>5</a:t>
            </a:r>
            <a:br>
              <a:rPr sz="2000" b="1" dirty="0"/>
            </a:br>
            <a:r>
              <a:rPr sz="2000" b="1" dirty="0"/>
              <a:t>JANGKA  WAKTU</a:t>
            </a:r>
            <a:r>
              <a:rPr lang="id-ID" altLang="x-none" sz="2000" dirty="0"/>
              <a:t/>
            </a:r>
            <a:br>
              <a:rPr lang="id-ID" altLang="x-none" sz="2000" dirty="0"/>
            </a:br>
            <a:r>
              <a:rPr lang="id-ID" altLang="x-none" sz="2000" dirty="0"/>
              <a:t/>
            </a:r>
            <a:br>
              <a:rPr lang="id-ID" altLang="x-none" sz="2000" dirty="0"/>
            </a:br>
            <a:endParaRPr sz="2000" dirty="0"/>
          </a:p>
        </p:txBody>
      </p:sp>
      <p:sp>
        <p:nvSpPr>
          <p:cNvPr id="4" name="Rectangle 3"/>
          <p:cNvSpPr/>
          <p:nvPr/>
        </p:nvSpPr>
        <p:spPr>
          <a:xfrm>
            <a:off x="360363" y="2420938"/>
            <a:ext cx="8423275" cy="1477963"/>
          </a:xfrm>
          <a:prstGeom prst="rect">
            <a:avLst/>
          </a:prstGeom>
        </p:spPr>
        <p:txBody>
          <a:bodyPr>
            <a:spAutoFit/>
          </a:bodyPr>
          <a:lstStyle/>
          <a:p>
            <a:pPr marL="571500" marR="0" lvl="0" indent="-571500" algn="l" defTabSz="914400" rtl="0" eaLnBrk="1" fontAlgn="base" latinLnBrk="0" hangingPunct="1">
              <a:lnSpc>
                <a:spcPct val="100000"/>
              </a:lnSpc>
              <a:spcBef>
                <a:spcPct val="0"/>
              </a:spcBef>
              <a:spcAft>
                <a:spcPct val="0"/>
              </a:spcAft>
              <a:buClrTx/>
              <a:buSzTx/>
              <a:buFontTx/>
              <a:buNone/>
              <a:tabLst>
                <a:tab pos="571500" algn="l"/>
              </a:tabLst>
              <a:defRPr/>
            </a:pPr>
            <a:r>
              <a:rPr kumimoji="0" 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  	</a:t>
            </a:r>
            <a:r>
              <a:rPr kumimoji="0" lang="id-ID"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..............(menjelaskan jangka waktu pelaksanaan perjanjian)..................</a:t>
            </a:r>
          </a:p>
          <a:p>
            <a:pPr marL="628650" marR="0" lvl="0" indent="-628650" algn="just" defTabSz="914400" rtl="0" eaLnBrk="1" fontAlgn="base" latinLnBrk="0" hangingPunct="1">
              <a:lnSpc>
                <a:spcPct val="100000"/>
              </a:lnSpc>
              <a:spcBef>
                <a:spcPct val="0"/>
              </a:spcBef>
              <a:spcAft>
                <a:spcPct val="0"/>
              </a:spcAft>
              <a:buClrTx/>
              <a:buSzTx/>
              <a:buFontTx/>
              <a:buNone/>
              <a:tabLst>
                <a:tab pos="571500" algn="l"/>
              </a:tabLst>
              <a:defRPr/>
            </a:pPr>
            <a:r>
              <a:rPr kumimoji="0" 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(2)	</a:t>
            </a:r>
            <a:r>
              <a:rPr kumimoji="0" lang="id-ID"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..................(menjelaskan dalam hal salah satu pihak bermaksud memperpanjang  perjanjian),.............</a:t>
            </a:r>
          </a:p>
          <a:p>
            <a:pPr marL="6858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endParaRPr kumimoji="0" lang="id-ID"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571500" algn="l"/>
              </a:tabLst>
              <a:defRPr/>
            </a:pPr>
            <a:endParaRPr kumimoji="0" 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Title 1"/>
          <p:cNvSpPr txBox="1"/>
          <p:nvPr/>
        </p:nvSpPr>
        <p:spPr bwMode="auto">
          <a:xfrm>
            <a:off x="285750" y="274638"/>
            <a:ext cx="8572500" cy="1939925"/>
          </a:xfrm>
          <a:prstGeom prst="rect">
            <a:avLst/>
          </a:prstGeom>
          <a:noFill/>
          <a:ln w="9525">
            <a:noFill/>
            <a:miter lim="800000"/>
          </a:ln>
        </p:spPr>
        <p:txBody>
          <a:bodyPr anchor="ctr">
            <a:normAutofit lnSpcReduction="10000"/>
          </a:bodyPr>
          <a:lstStyle/>
          <a:p>
            <a:pPr marL="68580" marR="0" algn="ctr" defTabSz="914400" eaLnBrk="0" hangingPunct="0">
              <a:buClrTx/>
              <a:buSzTx/>
              <a:buFontTx/>
              <a:defRPr/>
            </a:pPr>
            <a:r>
              <a:rPr kumimoji="0" lang="id-ID" sz="2000" b="1" kern="1200" cap="none" spc="0" normalizeH="0" baseline="0" noProof="0" dirty="0">
                <a:latin typeface="+mj-lt"/>
                <a:ea typeface="+mj-ea"/>
                <a:cs typeface="+mj-cs"/>
              </a:rPr>
              <a:t>Pasal </a:t>
            </a:r>
            <a:r>
              <a:rPr kumimoji="0" lang="en-US" sz="2000" b="1" kern="1200" cap="none" spc="0" normalizeH="0" baseline="0" noProof="0" dirty="0">
                <a:latin typeface="+mj-lt"/>
                <a:ea typeface="+mj-ea"/>
                <a:cs typeface="+mj-cs"/>
              </a:rPr>
              <a:t> 4</a:t>
            </a:r>
            <a:r>
              <a:rPr kumimoji="0" lang="id-ID" sz="2000" kern="1200" cap="none" spc="0" normalizeH="0" baseline="0" noProof="0" dirty="0">
                <a:latin typeface="+mj-lt"/>
                <a:ea typeface="+mj-ea"/>
                <a:cs typeface="+mj-cs"/>
              </a:rPr>
              <a:t/>
            </a:r>
            <a:br>
              <a:rPr kumimoji="0" lang="id-ID" sz="2000" kern="1200" cap="none" spc="0" normalizeH="0" baseline="0" noProof="0" dirty="0">
                <a:latin typeface="+mj-lt"/>
                <a:ea typeface="+mj-ea"/>
                <a:cs typeface="+mj-cs"/>
              </a:rPr>
            </a:br>
            <a:r>
              <a:rPr kumimoji="0" lang="en-US" sz="2000" b="1" kern="1200" cap="none" spc="0" normalizeH="0" baseline="0" noProof="0" dirty="0">
                <a:latin typeface="+mj-lt"/>
                <a:ea typeface="+mj-ea"/>
                <a:cs typeface="+mj-cs"/>
              </a:rPr>
              <a:t>PEMBIAYAAN</a:t>
            </a:r>
            <a:r>
              <a:rPr kumimoji="0" lang="id-ID" sz="1600" kern="1200" cap="none" spc="0" normalizeH="0" baseline="0" noProof="0" dirty="0">
                <a:latin typeface="+mj-lt"/>
                <a:ea typeface="+mj-ea"/>
                <a:cs typeface="+mj-cs"/>
              </a:rPr>
              <a:t/>
            </a:r>
            <a:br>
              <a:rPr kumimoji="0" lang="id-ID" sz="1600" kern="1200" cap="none" spc="0" normalizeH="0" baseline="0" noProof="0" dirty="0">
                <a:latin typeface="+mj-lt"/>
                <a:ea typeface="+mj-ea"/>
                <a:cs typeface="+mj-cs"/>
              </a:rPr>
            </a:br>
            <a:r>
              <a:rPr kumimoji="0" lang="id-ID" sz="1600" kern="1200" cap="none" spc="0" normalizeH="0" baseline="0" noProof="0" dirty="0">
                <a:latin typeface="+mj-lt"/>
                <a:ea typeface="+mj-ea"/>
                <a:cs typeface="+mj-cs"/>
              </a:rPr>
              <a:t/>
            </a:r>
            <a:br>
              <a:rPr kumimoji="0" lang="id-ID" sz="1600" kern="1200" cap="none" spc="0" normalizeH="0" baseline="0" noProof="0" dirty="0">
                <a:latin typeface="+mj-lt"/>
                <a:ea typeface="+mj-ea"/>
                <a:cs typeface="+mj-cs"/>
              </a:rPr>
            </a:br>
            <a:r>
              <a:rPr kumimoji="0" lang="en-US" sz="1600" kern="1200" cap="none" spc="0" normalizeH="0" baseline="0" noProof="0" dirty="0">
                <a:latin typeface="+mj-lt"/>
                <a:ea typeface="+mj-ea"/>
                <a:cs typeface="+mj-cs"/>
              </a:rPr>
              <a:t>……………………</a:t>
            </a:r>
            <a:r>
              <a:rPr kumimoji="0" lang="id-ID" sz="1600" kern="1200" cap="none" spc="0" normalizeH="0" baseline="0" noProof="0" dirty="0">
                <a:latin typeface="+mj-lt"/>
                <a:ea typeface="+mj-ea"/>
                <a:cs typeface="+mj-cs"/>
              </a:rPr>
              <a:t>....</a:t>
            </a:r>
            <a:r>
              <a:rPr kumimoji="0" lang="en-US" sz="1600" kern="1200" cap="none" spc="0" normalizeH="0" baseline="0" noProof="0" dirty="0">
                <a:latin typeface="+mj-lt"/>
                <a:ea typeface="+mj-ea"/>
                <a:cs typeface="+mj-cs"/>
              </a:rPr>
              <a:t>(</a:t>
            </a:r>
            <a:r>
              <a:rPr kumimoji="0" lang="id-ID" sz="2000" kern="1200" cap="none" spc="0" normalizeH="0" baseline="0" noProof="0" dirty="0">
                <a:latin typeface="+mj-lt"/>
                <a:ea typeface="+mj-ea"/>
                <a:cs typeface="+mj-cs"/>
              </a:rPr>
              <a:t>menjelaskan</a:t>
            </a:r>
            <a:r>
              <a:rPr kumimoji="0" lang="en-US" sz="2000" kern="1200" cap="none" spc="0" normalizeH="0" baseline="0" noProof="0" dirty="0">
                <a:latin typeface="+mj-lt"/>
                <a:ea typeface="+mj-ea"/>
                <a:cs typeface="+mj-cs"/>
              </a:rPr>
              <a:t> </a:t>
            </a:r>
            <a:r>
              <a:rPr kumimoji="0" lang="id-ID" sz="2000" kern="1200" cap="none" spc="0" normalizeH="0" baseline="0" noProof="0" dirty="0">
                <a:latin typeface="+mj-lt"/>
                <a:ea typeface="+mj-ea"/>
                <a:cs typeface="+mj-cs"/>
              </a:rPr>
              <a:t>pembebanan biaya pelaksanaan perjanjian</a:t>
            </a:r>
            <a:r>
              <a:rPr kumimoji="0" lang="en-US" sz="1600" kern="1200" cap="none" spc="0" normalizeH="0" baseline="0" noProof="0" dirty="0">
                <a:latin typeface="+mj-lt"/>
                <a:ea typeface="+mj-ea"/>
                <a:cs typeface="+mj-cs"/>
              </a:rPr>
              <a:t>) ........................................…</a:t>
            </a:r>
            <a:br>
              <a:rPr kumimoji="0" lang="en-US" sz="1600" kern="1200" cap="none" spc="0" normalizeH="0" baseline="0" noProof="0" dirty="0">
                <a:latin typeface="+mj-lt"/>
                <a:ea typeface="+mj-ea"/>
                <a:cs typeface="+mj-cs"/>
              </a:rPr>
            </a:br>
            <a:r>
              <a:rPr kumimoji="0" lang="en-US" sz="1600" kern="1200" cap="none" spc="0" normalizeH="0" baseline="0" noProof="0" dirty="0">
                <a:latin typeface="+mj-lt"/>
                <a:ea typeface="+mj-ea"/>
                <a:cs typeface="+mj-cs"/>
              </a:rPr>
              <a:t/>
            </a:r>
            <a:br>
              <a:rPr kumimoji="0" lang="en-US" sz="1600" kern="1200" cap="none" spc="0" normalizeH="0" baseline="0" noProof="0" dirty="0">
                <a:latin typeface="+mj-lt"/>
                <a:ea typeface="+mj-ea"/>
                <a:cs typeface="+mj-cs"/>
              </a:rPr>
            </a:br>
            <a:endParaRPr kumimoji="0" lang="id-ID" sz="1600" kern="1200" cap="none" spc="0" normalizeH="0" baseline="0" noProof="0" dirty="0">
              <a:latin typeface="+mj-lt"/>
              <a:ea typeface="+mj-ea"/>
              <a:cs typeface="+mj-cs"/>
            </a:endParaRPr>
          </a:p>
        </p:txBody>
      </p:sp>
      <p:sp>
        <p:nvSpPr>
          <p:cNvPr id="2" name="Rectangle 1"/>
          <p:cNvSpPr/>
          <p:nvPr/>
        </p:nvSpPr>
        <p:spPr>
          <a:xfrm>
            <a:off x="360363" y="3429000"/>
            <a:ext cx="8315325" cy="2586038"/>
          </a:xfrm>
          <a:prstGeom prst="rect">
            <a:avLst/>
          </a:prstGeom>
        </p:spPr>
        <p:txBody>
          <a:bodyPr>
            <a:spAutoFit/>
          </a:bodyPr>
          <a:lstStyle/>
          <a:p>
            <a:pPr marL="355600" marR="0" lvl="0" indent="-355600" algn="just" defTabSz="914400" rtl="0" eaLnBrk="1" fontAlgn="auto" latinLnBrk="0" hangingPunct="1">
              <a:lnSpc>
                <a:spcPct val="100000"/>
              </a:lnSpc>
              <a:spcBef>
                <a:spcPts val="0"/>
              </a:spcBef>
              <a:spcAft>
                <a:spcPts val="0"/>
              </a:spcAft>
              <a:buClrTx/>
              <a:buSzTx/>
              <a:buFontTx/>
              <a:buNone/>
              <a:defRPr/>
            </a:pPr>
            <a:r>
              <a:rPr kumimoji="0" lang="en-US" sz="18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Contoh</a:t>
            </a:r>
            <a:r>
              <a:rPr kumimoji="0" 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p>
          <a:p>
            <a:pPr marL="571500" marR="0" lvl="0" indent="-571500" algn="l" defTabSz="914400" rtl="0" eaLnBrk="1" fontAlgn="base" latinLnBrk="0" hangingPunct="1">
              <a:lnSpc>
                <a:spcPct val="100000"/>
              </a:lnSpc>
              <a:spcBef>
                <a:spcPct val="0"/>
              </a:spcBef>
              <a:spcAft>
                <a:spcPct val="0"/>
              </a:spcAft>
              <a:buClrTx/>
              <a:buSzTx/>
              <a:buFontTx/>
              <a:buAutoNum type="arabicParenBoth"/>
              <a:tabLst>
                <a:tab pos="571500" algn="l"/>
              </a:tabLst>
              <a:defRPr/>
            </a:pPr>
            <a:r>
              <a:rPr kumimoji="0" lang="id-ID"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Perjanjian ini berlaku untuk jangka waktu </a:t>
            </a:r>
            <a:r>
              <a:rPr kumimoji="0" 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t>
            </a:r>
            <a:r>
              <a:rPr kumimoji="0" lang="id-ID"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t>
            </a:r>
            <a:r>
              <a:rPr kumimoji="0" lang="id-ID"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tahun, terhitung </a:t>
            </a:r>
            <a:r>
              <a:rPr kumimoji="0" lang="en-US" sz="18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sejak</a:t>
            </a:r>
            <a:r>
              <a:rPr kumimoji="0" 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id-ID"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ditandatanganinya Perjanjian ini, dan dapat diperpanjang berdasarkan kesepakatan </a:t>
            </a:r>
            <a:r>
              <a:rPr kumimoji="0" lang="id-ID" sz="18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PARA PIHAK</a:t>
            </a:r>
            <a:r>
              <a:rPr kumimoji="0" lang="id-ID"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t>
            </a:r>
            <a:endParaRPr kumimoji="0" 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571500" marR="0" lvl="0" indent="-571500" algn="l" defTabSz="914400" rtl="0" eaLnBrk="1" fontAlgn="base" latinLnBrk="0" hangingPunct="1">
              <a:lnSpc>
                <a:spcPct val="100000"/>
              </a:lnSpc>
              <a:spcBef>
                <a:spcPct val="0"/>
              </a:spcBef>
              <a:spcAft>
                <a:spcPct val="0"/>
              </a:spcAft>
              <a:buClrTx/>
              <a:buSzTx/>
              <a:buFontTx/>
              <a:buAutoNum type="arabicParenBoth"/>
              <a:tabLst>
                <a:tab pos="571500" algn="l"/>
              </a:tabLst>
              <a:defRPr/>
            </a:pPr>
            <a:r>
              <a:rPr kumimoji="0" lang="id-ID"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Dalam hal salah satu PIHAK</a:t>
            </a:r>
            <a:r>
              <a:rPr kumimoji="0" lang="id-ID" sz="18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id-ID"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bermaksud memperpanjang jangka waktu sebagaimana dimaksud dalam ayat (1) di atas, maka PIHAK</a:t>
            </a:r>
            <a:r>
              <a:rPr kumimoji="0" lang="id-ID" sz="18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id-ID"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tersebut wajib memberitahukan kepada PIHAK</a:t>
            </a:r>
            <a:r>
              <a:rPr kumimoji="0" lang="id-ID" sz="18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id-ID"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lainnya selambat-lambatnya dalam jangka waktu </a:t>
            </a:r>
            <a:r>
              <a:rPr kumimoji="0" 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t>
            </a:r>
            <a:r>
              <a:rPr kumimoji="0" lang="id-ID"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t>
            </a:r>
            <a:r>
              <a:rPr kumimoji="0" lang="id-ID"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bulan sebelum berakhirnya jangka waktu Perjanjian ini.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5429256" y="4000504"/>
            <a:ext cx="3352800" cy="89376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en-US" sz="1800" b="0" i="0" u="none" strike="noStrike" kern="1200" cap="none" spc="0" normalizeH="0" baseline="0" noProof="0" dirty="0" err="1">
                <a:ln>
                  <a:noFill/>
                </a:ln>
                <a:solidFill>
                  <a:schemeClr val="tx1"/>
                </a:solidFill>
                <a:effectLst/>
                <a:uLnTx/>
                <a:uFillTx/>
                <a:latin typeface="+mn-lt"/>
                <a:ea typeface="+mn-ea"/>
                <a:cs typeface="+mn-cs"/>
              </a:rPr>
              <a:t>Lahir</a:t>
            </a:r>
            <a:r>
              <a:rPr kumimoji="0" lang="en-US" sz="1800" b="0" i="0" u="none" strike="noStrike" kern="1200" cap="none" spc="0" normalizeH="0" baseline="0" noProof="0" dirty="0">
                <a:ln>
                  <a:noFill/>
                </a:ln>
                <a:solidFill>
                  <a:schemeClr val="tx1"/>
                </a:solidFill>
                <a:effectLst/>
                <a:uLnTx/>
                <a:uFillTx/>
                <a:latin typeface="+mn-lt"/>
                <a:ea typeface="+mn-ea"/>
                <a:cs typeface="+mn-cs"/>
              </a:rPr>
              <a:t> </a:t>
            </a:r>
            <a:r>
              <a:rPr kumimoji="0" lang="en-US" sz="1800" b="0" i="0" u="none" strike="noStrike" kern="1200" cap="none" spc="0" normalizeH="0" baseline="0" noProof="0" dirty="0" err="1">
                <a:ln>
                  <a:noFill/>
                </a:ln>
                <a:solidFill>
                  <a:schemeClr val="tx1"/>
                </a:solidFill>
                <a:effectLst/>
                <a:uLnTx/>
                <a:uFillTx/>
                <a:latin typeface="+mn-lt"/>
                <a:ea typeface="+mn-ea"/>
                <a:cs typeface="+mn-cs"/>
              </a:rPr>
              <a:t>dari</a:t>
            </a:r>
            <a:r>
              <a:rPr kumimoji="0" lang="en-US" sz="1800" b="0" i="0" u="none" strike="noStrike" kern="1200" cap="none" spc="0" normalizeH="0" baseline="0" noProof="0" dirty="0">
                <a:ln>
                  <a:noFill/>
                </a:ln>
                <a:solidFill>
                  <a:schemeClr val="tx1"/>
                </a:solidFill>
                <a:effectLst/>
                <a:uLnTx/>
                <a:uFillTx/>
                <a:latin typeface="+mn-lt"/>
                <a:ea typeface="+mn-ea"/>
                <a:cs typeface="+mn-cs"/>
              </a:rPr>
              <a:t> UU</a:t>
            </a:r>
          </a:p>
          <a:p>
            <a:pPr marL="0" marR="0" lvl="0" indent="0" algn="ctr" defTabSz="914400" rtl="0" eaLnBrk="1" fontAlgn="auto" latinLnBrk="0" hangingPunct="1">
              <a:lnSpc>
                <a:spcPct val="100000"/>
              </a:lnSpc>
              <a:spcBef>
                <a:spcPts val="0"/>
              </a:spcBef>
              <a:spcAft>
                <a:spcPts val="0"/>
              </a:spcAft>
              <a:buClrTx/>
              <a:buSzTx/>
              <a:buFontTx/>
              <a:buNone/>
              <a:defRPr/>
            </a:pPr>
            <a:r>
              <a:rPr kumimoji="0" lang="en-US" sz="1800" b="0" i="0" u="none" strike="noStrike" kern="1200" cap="none" spc="0" normalizeH="0" baseline="0" noProof="0" dirty="0" err="1">
                <a:ln>
                  <a:noFill/>
                </a:ln>
                <a:solidFill>
                  <a:schemeClr val="tx1"/>
                </a:solidFill>
                <a:effectLst/>
                <a:uLnTx/>
                <a:uFillTx/>
                <a:latin typeface="+mn-lt"/>
                <a:ea typeface="+mn-ea"/>
                <a:cs typeface="+mn-cs"/>
              </a:rPr>
              <a:t>Pasal</a:t>
            </a:r>
            <a:r>
              <a:rPr kumimoji="0" lang="en-US" sz="1800" b="0" i="0" u="none" strike="noStrike" kern="1200" cap="none" spc="0" normalizeH="0" baseline="0" noProof="0" dirty="0">
                <a:ln>
                  <a:noFill/>
                </a:ln>
                <a:solidFill>
                  <a:schemeClr val="tx1"/>
                </a:solidFill>
                <a:effectLst/>
                <a:uLnTx/>
                <a:uFillTx/>
                <a:latin typeface="+mn-lt"/>
                <a:ea typeface="+mn-ea"/>
                <a:cs typeface="+mn-cs"/>
              </a:rPr>
              <a:t> 1352 KUH </a:t>
            </a:r>
            <a:r>
              <a:rPr kumimoji="0" lang="en-US" sz="1800" b="0" i="0" u="none" strike="noStrike" kern="1200" cap="none" spc="0" normalizeH="0" baseline="0" noProof="0" dirty="0" err="1">
                <a:ln>
                  <a:noFill/>
                </a:ln>
                <a:solidFill>
                  <a:schemeClr val="tx1"/>
                </a:solidFill>
                <a:effectLst/>
                <a:uLnTx/>
                <a:uFillTx/>
                <a:latin typeface="+mn-lt"/>
                <a:ea typeface="+mn-ea"/>
                <a:cs typeface="+mn-cs"/>
              </a:rPr>
              <a:t>Perdata</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en-US" sz="1800" b="0" i="0" u="none" strike="noStrike" kern="1200" cap="none" spc="0" normalizeH="0" baseline="0" noProof="0" dirty="0">
                <a:ln>
                  <a:noFill/>
                </a:ln>
                <a:solidFill>
                  <a:schemeClr val="tx1"/>
                </a:solidFill>
                <a:effectLst/>
                <a:uLnTx/>
                <a:uFillTx/>
                <a:latin typeface="+mn-lt"/>
                <a:ea typeface="+mn-ea"/>
                <a:cs typeface="+mn-cs"/>
              </a:rPr>
              <a:t> </a:t>
            </a:r>
          </a:p>
        </p:txBody>
      </p:sp>
      <p:grpSp>
        <p:nvGrpSpPr>
          <p:cNvPr id="3077" name="Group 27"/>
          <p:cNvGrpSpPr/>
          <p:nvPr/>
        </p:nvGrpSpPr>
        <p:grpSpPr>
          <a:xfrm>
            <a:off x="500034" y="2500306"/>
            <a:ext cx="8382000" cy="1929970"/>
            <a:chOff x="287867" y="1972733"/>
            <a:chExt cx="8382000" cy="1930401"/>
          </a:xfrm>
        </p:grpSpPr>
        <p:sp>
          <p:nvSpPr>
            <p:cNvPr id="4" name="Rounded Rectangle 3"/>
            <p:cNvSpPr/>
            <p:nvPr/>
          </p:nvSpPr>
          <p:spPr>
            <a:xfrm>
              <a:off x="287867" y="2422096"/>
              <a:ext cx="3733800" cy="12194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400" b="0" i="0" u="none" strike="noStrike" kern="1200" cap="none" spc="0" normalizeH="0" baseline="0" noProof="0" dirty="0" err="1">
                  <a:ln>
                    <a:noFill/>
                  </a:ln>
                  <a:solidFill>
                    <a:schemeClr val="tx1"/>
                  </a:solidFill>
                  <a:effectLst/>
                  <a:uLnTx/>
                  <a:uFillTx/>
                  <a:latin typeface="+mn-lt"/>
                  <a:ea typeface="+mn-ea"/>
                  <a:cs typeface="+mn-cs"/>
                </a:rPr>
                <a:t>Sumber</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Hukum</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Perikatan</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en-US" sz="2400" b="0" i="0" u="none" strike="noStrike" kern="1200" cap="none" spc="0" normalizeH="0" baseline="0" noProof="0" dirty="0" err="1">
                  <a:ln>
                    <a:noFill/>
                  </a:ln>
                  <a:solidFill>
                    <a:schemeClr val="tx1"/>
                  </a:solidFill>
                  <a:effectLst/>
                  <a:uLnTx/>
                  <a:uFillTx/>
                  <a:latin typeface="+mn-lt"/>
                  <a:ea typeface="+mn-ea"/>
                  <a:cs typeface="+mn-cs"/>
                </a:rPr>
                <a:t>Pasal</a:t>
              </a:r>
              <a:r>
                <a:rPr kumimoji="0" lang="en-US" sz="2400" b="0" i="0" u="none" strike="noStrike" kern="1200" cap="none" spc="0" normalizeH="0" baseline="0" noProof="0" dirty="0">
                  <a:ln>
                    <a:noFill/>
                  </a:ln>
                  <a:solidFill>
                    <a:schemeClr val="tx1"/>
                  </a:solidFill>
                  <a:effectLst/>
                  <a:uLnTx/>
                  <a:uFillTx/>
                  <a:latin typeface="+mn-lt"/>
                  <a:ea typeface="+mn-ea"/>
                  <a:cs typeface="+mn-cs"/>
                </a:rPr>
                <a:t> 1233 KUH </a:t>
              </a:r>
              <a:r>
                <a:rPr kumimoji="0" lang="en-US" sz="2400" b="0" i="0" u="none" strike="noStrike" kern="1200" cap="none" spc="0" normalizeH="0" baseline="0" noProof="0" dirty="0" err="1">
                  <a:ln>
                    <a:noFill/>
                  </a:ln>
                  <a:solidFill>
                    <a:schemeClr val="tx1"/>
                  </a:solidFill>
                  <a:effectLst/>
                  <a:uLnTx/>
                  <a:uFillTx/>
                  <a:latin typeface="+mn-lt"/>
                  <a:ea typeface="+mn-ea"/>
                  <a:cs typeface="+mn-cs"/>
                </a:rPr>
                <a:t>Perdata</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ounded Rectangle 6"/>
            <p:cNvSpPr/>
            <p:nvPr/>
          </p:nvSpPr>
          <p:spPr>
            <a:xfrm>
              <a:off x="5317067" y="1972733"/>
              <a:ext cx="3352800" cy="90666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800" b="0" i="0" u="none" strike="noStrike" kern="1200" cap="none" spc="0" normalizeH="0" baseline="0" noProof="0" dirty="0" err="1">
                  <a:ln>
                    <a:noFill/>
                  </a:ln>
                  <a:solidFill>
                    <a:schemeClr val="tx1"/>
                  </a:solidFill>
                  <a:effectLst/>
                  <a:uLnTx/>
                  <a:uFillTx/>
                  <a:latin typeface="+mn-lt"/>
                  <a:ea typeface="+mn-ea"/>
                  <a:cs typeface="+mn-cs"/>
                </a:rPr>
                <a:t>Lahir</a:t>
              </a:r>
              <a:r>
                <a:rPr kumimoji="0" lang="en-US" sz="1800" b="0" i="0" u="none" strike="noStrike" kern="1200" cap="none" spc="0" normalizeH="0" baseline="0" noProof="0" dirty="0">
                  <a:ln>
                    <a:noFill/>
                  </a:ln>
                  <a:solidFill>
                    <a:schemeClr val="tx1"/>
                  </a:solidFill>
                  <a:effectLst/>
                  <a:uLnTx/>
                  <a:uFillTx/>
                  <a:latin typeface="+mn-lt"/>
                  <a:ea typeface="+mn-ea"/>
                  <a:cs typeface="+mn-cs"/>
                </a:rPr>
                <a:t> </a:t>
              </a:r>
              <a:r>
                <a:rPr kumimoji="0" lang="en-US" sz="1800" b="0" i="0" u="none" strike="noStrike" kern="1200" cap="none" spc="0" normalizeH="0" baseline="0" noProof="0" dirty="0" err="1">
                  <a:ln>
                    <a:noFill/>
                  </a:ln>
                  <a:solidFill>
                    <a:schemeClr val="tx1"/>
                  </a:solidFill>
                  <a:effectLst/>
                  <a:uLnTx/>
                  <a:uFillTx/>
                  <a:latin typeface="+mn-lt"/>
                  <a:ea typeface="+mn-ea"/>
                  <a:cs typeface="+mn-cs"/>
                </a:rPr>
                <a:t>dari</a:t>
              </a:r>
              <a:r>
                <a:rPr kumimoji="0" lang="en-US" sz="1800" b="0" i="0" u="none" strike="noStrike" kern="1200" cap="none" spc="0" normalizeH="0" baseline="0" noProof="0" dirty="0">
                  <a:ln>
                    <a:noFill/>
                  </a:ln>
                  <a:solidFill>
                    <a:schemeClr val="tx1"/>
                  </a:solidFill>
                  <a:effectLst/>
                  <a:uLnTx/>
                  <a:uFillTx/>
                  <a:latin typeface="+mn-lt"/>
                  <a:ea typeface="+mn-ea"/>
                  <a:cs typeface="+mn-cs"/>
                </a:rPr>
                <a:t> </a:t>
              </a:r>
              <a:r>
                <a:rPr kumimoji="0" lang="en-US" sz="1800" b="1" i="0" u="none" strike="noStrike" kern="1200" cap="none" spc="0" normalizeH="0" baseline="0" noProof="0" dirty="0" err="1">
                  <a:ln>
                    <a:noFill/>
                  </a:ln>
                  <a:solidFill>
                    <a:schemeClr val="tx1"/>
                  </a:solidFill>
                  <a:effectLst/>
                  <a:uLnTx/>
                  <a:uFillTx/>
                  <a:latin typeface="+mn-lt"/>
                  <a:ea typeface="+mn-ea"/>
                  <a:cs typeface="+mn-cs"/>
                </a:rPr>
                <a:t>perjanjian</a:t>
              </a:r>
              <a:endParaRPr kumimoji="0" lang="en-US" sz="1800" b="1" i="0" u="none" strike="noStrike" kern="1200" cap="none" spc="0" normalizeH="0" baseline="0" noProof="0" dirty="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en-US" sz="1800" b="1" i="0" u="none" strike="noStrike" kern="1200" cap="none" spc="0" normalizeH="0" baseline="0" noProof="0" dirty="0" err="1">
                  <a:ln>
                    <a:noFill/>
                  </a:ln>
                  <a:solidFill>
                    <a:schemeClr val="tx1"/>
                  </a:solidFill>
                  <a:effectLst/>
                  <a:uLnTx/>
                  <a:uFillTx/>
                  <a:latin typeface="+mn-lt"/>
                  <a:ea typeface="+mn-ea"/>
                  <a:cs typeface="+mn-cs"/>
                </a:rPr>
                <a:t>Pasal</a:t>
              </a:r>
              <a:r>
                <a:rPr kumimoji="0" lang="en-US" sz="1800" b="1" i="0" u="none" strike="noStrike" kern="1200" cap="none" spc="0" normalizeH="0" baseline="0" noProof="0" dirty="0">
                  <a:ln>
                    <a:noFill/>
                  </a:ln>
                  <a:solidFill>
                    <a:schemeClr val="tx1"/>
                  </a:solidFill>
                  <a:effectLst/>
                  <a:uLnTx/>
                  <a:uFillTx/>
                  <a:latin typeface="+mn-lt"/>
                  <a:ea typeface="+mn-ea"/>
                  <a:cs typeface="+mn-cs"/>
                </a:rPr>
                <a:t> 1313 KUH </a:t>
              </a:r>
              <a:r>
                <a:rPr kumimoji="0" lang="en-US" sz="1800" b="1" i="0" u="none" strike="noStrike" kern="1200" cap="none" spc="0" normalizeH="0" baseline="0" noProof="0" dirty="0" err="1">
                  <a:ln>
                    <a:noFill/>
                  </a:ln>
                  <a:solidFill>
                    <a:schemeClr val="tx1"/>
                  </a:solidFill>
                  <a:effectLst/>
                  <a:uLnTx/>
                  <a:uFillTx/>
                  <a:latin typeface="+mn-lt"/>
                  <a:ea typeface="+mn-ea"/>
                  <a:cs typeface="+mn-cs"/>
                </a:rPr>
                <a:t>Perdata</a:t>
              </a:r>
              <a:endParaRPr kumimoji="0" lang="en-US" sz="1800" b="1" i="0" u="none" strike="noStrike" kern="1200" cap="none" spc="0" normalizeH="0" baseline="0" noProof="0" dirty="0">
                <a:ln>
                  <a:noFill/>
                </a:ln>
                <a:solidFill>
                  <a:schemeClr val="tx1"/>
                </a:solidFill>
                <a:effectLst/>
                <a:uLnTx/>
                <a:uFillTx/>
                <a:latin typeface="+mn-lt"/>
                <a:ea typeface="+mn-ea"/>
                <a:cs typeface="+mn-cs"/>
              </a:endParaRPr>
            </a:p>
          </p:txBody>
        </p:sp>
        <p:cxnSp>
          <p:nvCxnSpPr>
            <p:cNvPr id="10" name="Straight Arrow Connector 9"/>
            <p:cNvCxnSpPr>
              <a:stCxn id="4" idx="3"/>
            </p:cNvCxnSpPr>
            <p:nvPr/>
          </p:nvCxnSpPr>
          <p:spPr>
            <a:xfrm flipV="1">
              <a:off x="4021667" y="2422096"/>
              <a:ext cx="1143000" cy="60973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4" idx="3"/>
            </p:cNvCxnSpPr>
            <p:nvPr/>
          </p:nvCxnSpPr>
          <p:spPr>
            <a:xfrm>
              <a:off x="4021667" y="3031832"/>
              <a:ext cx="1143000" cy="8717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075" name="Rectangle 31"/>
          <p:cNvSpPr/>
          <p:nvPr/>
        </p:nvSpPr>
        <p:spPr>
          <a:xfrm>
            <a:off x="762000" y="762000"/>
            <a:ext cx="7848600" cy="1816100"/>
          </a:xfrm>
          <a:prstGeom prst="rect">
            <a:avLst/>
          </a:prstGeom>
          <a:noFill/>
          <a:ln w="9525">
            <a:noFill/>
          </a:ln>
        </p:spPr>
        <p:txBody>
          <a:bodyPr>
            <a:spAutoFit/>
          </a:bodyPr>
          <a:lstStyle/>
          <a:p>
            <a:r>
              <a:rPr lang="id-ID" altLang="x-none" sz="2800" dirty="0">
                <a:latin typeface="Calibri" panose="020F0502020204030204" pitchFamily="34" charset="0"/>
              </a:rPr>
              <a:t>Perjanjian dalam hukum perdata diatur dalam Kitab Undang-undang Hukum Perdata (Burgerlijke Weetbook) Buku Ketiga tentang </a:t>
            </a:r>
            <a:r>
              <a:rPr lang="id-ID" altLang="x-none" sz="2800" b="1" dirty="0">
                <a:latin typeface="Calibri" panose="020F0502020204030204" pitchFamily="34" charset="0"/>
              </a:rPr>
              <a:t>Perikatan</a:t>
            </a:r>
            <a:r>
              <a:rPr lang="id-ID" altLang="x-none" sz="2800" dirty="0">
                <a:latin typeface="Calibri" panose="020F0502020204030204" pitchFamily="34" charset="0"/>
              </a:rPr>
              <a:t> (Van Verbintenissen), BAB II Perikatan</a:t>
            </a:r>
            <a:endParaRPr sz="2800" dirty="0">
              <a:latin typeface="Calibri" panose="020F050202020403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288" y="260350"/>
            <a:ext cx="8064500" cy="6586418"/>
          </a:xfrm>
          <a:prstGeom prst="rect">
            <a:avLst/>
          </a:prstGeom>
        </p:spPr>
        <p:txBody>
          <a:bodyPr>
            <a:spAutoFit/>
          </a:bodyPr>
          <a:lstStyle/>
          <a:p>
            <a:pPr algn="ctr"/>
            <a:r>
              <a:rPr lang="id-ID" altLang="x-none" sz="2400" b="1" dirty="0" smtClean="0"/>
              <a:t>Pasal </a:t>
            </a:r>
            <a:r>
              <a:rPr lang="id-ID" sz="2400" b="1" dirty="0" smtClean="0"/>
              <a:t>6</a:t>
            </a:r>
            <a:r>
              <a:rPr lang="id-ID" sz="2400" dirty="0" smtClean="0"/>
              <a:t/>
            </a:r>
            <a:br>
              <a:rPr lang="id-ID" sz="2400" dirty="0" smtClean="0"/>
            </a:br>
            <a:r>
              <a:rPr lang="id-ID" altLang="x-none" sz="2400" b="1" dirty="0" smtClean="0"/>
              <a:t> FORCE MAJEURE</a:t>
            </a:r>
            <a:endParaRPr lang="id-ID" sz="2400" dirty="0" smtClean="0"/>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571500" marR="0" lvl="0" indent="-571500" algn="just" defTabSz="914400" rtl="0" eaLnBrk="1" fontAlgn="base" latinLnBrk="0" hangingPunct="1">
              <a:lnSpc>
                <a:spcPct val="100000"/>
              </a:lnSpc>
              <a:spcBef>
                <a:spcPct val="0"/>
              </a:spcBef>
              <a:spcAft>
                <a:spcPct val="0"/>
              </a:spcAft>
              <a:buClrTx/>
              <a:buSzTx/>
              <a:buFontTx/>
              <a:buAutoNum type="arabicParenBoth"/>
              <a:tabLst>
                <a:tab pos="628650" algn="l"/>
              </a:tabLst>
              <a:defRPr/>
            </a:pPr>
            <a:r>
              <a:rPr kumimoji="0" lang="id-ID"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Dalam </a:t>
            </a:r>
            <a:r>
              <a:rPr kumimoji="0" lang="en-US" sz="2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hal</a:t>
            </a:r>
            <a:r>
              <a:rPr kumimoji="0" lang="en-US"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id-ID"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PARA PIHAK tidak dapat memenuhi kewajiban-kewajiban yang tercantum dalam Perjanjian ini yang disebabkan oleh tindakan atau dapat ditimbulkan dan atau dapat diakibatkan oleh kejadian-kejadian seperti bencana alam, sabotase, pemogokan, </a:t>
            </a:r>
            <a:r>
              <a:rPr kumimoji="0" lang="id-ID" sz="2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huruhara</a:t>
            </a:r>
            <a:r>
              <a:rPr kumimoji="0" lang="id-ID"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perang, kebakaran atau peledakan, perubahan moneter dan regulasi, maka segala kelambatan atau kegagalan tidak dianggap sebagai kesalahan PARA PIHAK, sehingga PIHAK yang mengalami kelambatan atau kegagalan tidak akan dikenakan sanksi atau denda.</a:t>
            </a:r>
            <a:endParaRPr kumimoji="0" lang="en-US"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571500" marR="0" lvl="0" indent="-571500" algn="just" defTabSz="914400" rtl="0" eaLnBrk="1" fontAlgn="base" latinLnBrk="0" hangingPunct="1">
              <a:lnSpc>
                <a:spcPct val="100000"/>
              </a:lnSpc>
              <a:spcBef>
                <a:spcPct val="0"/>
              </a:spcBef>
              <a:spcAft>
                <a:spcPct val="0"/>
              </a:spcAft>
              <a:buClrTx/>
              <a:buSzTx/>
              <a:buFontTx/>
              <a:buAutoNum type="arabicParenBoth"/>
              <a:tabLst>
                <a:tab pos="628650" algn="l"/>
              </a:tabLst>
              <a:defRPr/>
            </a:pPr>
            <a:r>
              <a:rPr kumimoji="0" lang="id-ID"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Peristiwa-peristiwa sebagaimana dimaksud pada ayat (1) harus diberitahukan secara tertulis oleh pihak yang tidak dapat melaksanakan kewajibannya kepada PIHAK lain selambat-lambatnya 3 (tiga) Hari Kerja sejak terjadi peristiwa dimaksud.</a:t>
            </a:r>
            <a:endParaRPr kumimoji="0" lang="en-US"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836613"/>
            <a:ext cx="8229600" cy="4525963"/>
          </a:xfrm>
        </p:spPr>
        <p:txBody>
          <a:bodyPr vert="horz" wrap="square" lIns="91440" tIns="45720" rIns="91440" bIns="45720" numCol="1" anchor="t" anchorCtr="0" compatLnSpc="1"/>
          <a:lstStyle/>
          <a:p>
            <a:pPr marL="628650" marR="0" lvl="0" indent="-62865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arenBoth" startAt="3"/>
              <a:tabLst>
                <a:tab pos="628650" algn="l"/>
              </a:tabLst>
              <a:defRPr/>
            </a:pPr>
            <a:r>
              <a:rPr kumimoji="0" lang="id-ID" sz="2200" b="0" i="0" u="none" strike="noStrike" kern="1200" cap="none" spc="0" normalizeH="0" baseline="0" noProof="0" dirty="0" smtClean="0">
                <a:ln>
                  <a:noFill/>
                </a:ln>
                <a:solidFill>
                  <a:schemeClr val="tx1"/>
                </a:solidFill>
                <a:effectLst/>
                <a:uLnTx/>
                <a:uFillTx/>
                <a:latin typeface="+mn-lt"/>
                <a:ea typeface="+mn-ea"/>
                <a:cs typeface="+mn-cs"/>
              </a:rPr>
              <a:t>Bilamana </a:t>
            </a:r>
            <a:r>
              <a:rPr kumimoji="0" lang="id-ID" sz="2200" b="0" i="0" u="none" strike="noStrike" kern="1200" cap="none" spc="0" normalizeH="0" baseline="0" noProof="0" dirty="0">
                <a:ln>
                  <a:noFill/>
                </a:ln>
                <a:solidFill>
                  <a:schemeClr val="tx1"/>
                </a:solidFill>
                <a:effectLst/>
                <a:uLnTx/>
                <a:uFillTx/>
                <a:latin typeface="+mn-lt"/>
                <a:ea typeface="+mn-ea"/>
                <a:cs typeface="+mn-cs"/>
              </a:rPr>
              <a:t>dalam waktu 3 (tiga) Hari Kerja sejak diterimanya pemberitahuan dimaksud belum atau tidak ada tanggapan dari PIHAK yang menerima pemberitahuan, maka adanya peristiwa tersebut dianggap telah disetujui oleh PIHAK </a:t>
            </a:r>
            <a:r>
              <a:rPr kumimoji="0" lang="id-ID" sz="2200" b="0" i="0" u="none" strike="noStrike" kern="1200" cap="none" spc="0" normalizeH="0" baseline="0" noProof="0" dirty="0" smtClean="0">
                <a:ln>
                  <a:noFill/>
                </a:ln>
                <a:solidFill>
                  <a:schemeClr val="tx1"/>
                </a:solidFill>
                <a:effectLst/>
                <a:uLnTx/>
                <a:uFillTx/>
                <a:latin typeface="+mn-lt"/>
                <a:ea typeface="+mn-ea"/>
                <a:cs typeface="+mn-cs"/>
              </a:rPr>
              <a:t>tersebut.</a:t>
            </a:r>
            <a:endParaRPr kumimoji="0" lang="en-US" sz="2200" b="0" i="0" u="none" strike="noStrike" kern="1200" cap="none" spc="0" normalizeH="0" baseline="0" noProof="0" dirty="0">
              <a:ln>
                <a:noFill/>
              </a:ln>
              <a:solidFill>
                <a:schemeClr val="tx1"/>
              </a:solidFill>
              <a:effectLst/>
              <a:uLnTx/>
              <a:uFillTx/>
              <a:latin typeface="+mn-lt"/>
              <a:ea typeface="+mn-ea"/>
              <a:cs typeface="+mn-cs"/>
            </a:endParaRPr>
          </a:p>
          <a:p>
            <a:pPr marL="628650" marR="0" lvl="0" indent="-62865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arenBoth" startAt="3"/>
              <a:tabLst>
                <a:tab pos="628650" algn="l"/>
              </a:tabLst>
              <a:defRPr/>
            </a:pPr>
            <a:r>
              <a:rPr kumimoji="0" lang="id-ID" sz="2200" b="0" i="0" u="none" strike="noStrike" kern="1200" cap="none" spc="0" normalizeH="0" baseline="0" noProof="0" dirty="0" smtClean="0">
                <a:ln>
                  <a:noFill/>
                </a:ln>
                <a:solidFill>
                  <a:schemeClr val="tx1"/>
                </a:solidFill>
                <a:effectLst/>
                <a:uLnTx/>
                <a:uFillTx/>
                <a:latin typeface="+mn-lt"/>
                <a:ea typeface="+mn-ea"/>
                <a:cs typeface="+mn-cs"/>
              </a:rPr>
              <a:t>Pemberitahuan </a:t>
            </a:r>
            <a:r>
              <a:rPr kumimoji="0" lang="id-ID" sz="2200" b="0" i="0" u="none" strike="noStrike" kern="1200" cap="none" spc="0" normalizeH="0" baseline="0" noProof="0" dirty="0">
                <a:ln>
                  <a:noFill/>
                </a:ln>
                <a:solidFill>
                  <a:schemeClr val="tx1"/>
                </a:solidFill>
                <a:effectLst/>
                <a:uLnTx/>
                <a:uFillTx/>
                <a:latin typeface="+mn-lt"/>
                <a:ea typeface="+mn-ea"/>
                <a:cs typeface="+mn-cs"/>
              </a:rPr>
              <a:t>secara tertulis sebagaimana dimaksud pada ayat (2) dialamatkan kepada:</a:t>
            </a:r>
            <a:endParaRPr kumimoji="0" lang="en-US" sz="2200" b="0" i="0" u="none" strike="noStrike" kern="1200" cap="none" spc="0" normalizeH="0" baseline="0" noProof="0" dirty="0">
              <a:ln>
                <a:noFill/>
              </a:ln>
              <a:solidFill>
                <a:schemeClr val="tx1"/>
              </a:solidFill>
              <a:effectLst/>
              <a:uLnTx/>
              <a:uFillTx/>
              <a:latin typeface="+mn-lt"/>
              <a:ea typeface="+mn-ea"/>
              <a:cs typeface="+mn-cs"/>
            </a:endParaRPr>
          </a:p>
          <a:p>
            <a:pPr marL="62865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tab pos="2628900" algn="l"/>
                <a:tab pos="2971800" algn="l"/>
              </a:tabLst>
              <a:defRPr/>
            </a:pPr>
            <a:r>
              <a:rPr kumimoji="0" lang="id-ID" sz="2200" b="0" i="0" u="none" strike="noStrike" kern="1200" cap="none" spc="0" normalizeH="0" baseline="0" noProof="0" dirty="0">
                <a:ln>
                  <a:noFill/>
                </a:ln>
                <a:solidFill>
                  <a:schemeClr val="tx1"/>
                </a:solidFill>
                <a:effectLst/>
                <a:uLnTx/>
                <a:uFillTx/>
                <a:latin typeface="+mn-lt"/>
                <a:ea typeface="+mn-ea"/>
                <a:cs typeface="+mn-cs"/>
              </a:rPr>
              <a:t>PIHAK PERTAMA </a:t>
            </a:r>
            <a:r>
              <a:rPr kumimoji="0" lang="en-US" sz="22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2200" b="0" i="0" u="none" strike="noStrike" kern="1200" cap="none" spc="0" normalizeH="0" baseline="0" noProof="0" dirty="0" smtClean="0">
                <a:ln>
                  <a:noFill/>
                </a:ln>
                <a:solidFill>
                  <a:schemeClr val="tx1"/>
                </a:solidFill>
                <a:effectLst/>
                <a:uLnTx/>
                <a:uFillTx/>
                <a:latin typeface="+mn-lt"/>
                <a:ea typeface="+mn-ea"/>
                <a:cs typeface="+mn-cs"/>
              </a:rPr>
              <a:t>:</a:t>
            </a:r>
            <a:r>
              <a:rPr kumimoji="0" lang="id-ID" sz="2200" b="0" i="0" u="none" strike="noStrike" kern="1200" cap="none" spc="0" normalizeH="0" baseline="0" noProof="0" dirty="0">
                <a:ln>
                  <a:noFill/>
                </a:ln>
                <a:solidFill>
                  <a:schemeClr val="tx1"/>
                </a:solidFill>
                <a:effectLst/>
                <a:uLnTx/>
                <a:uFillTx/>
                <a:latin typeface="+mn-lt"/>
                <a:ea typeface="+mn-ea"/>
                <a:cs typeface="+mn-cs"/>
              </a:rPr>
              <a:t>	</a:t>
            </a:r>
            <a:r>
              <a:rPr kumimoji="0" lang="en-US" sz="2200" b="0" i="0" u="none" strike="noStrike" kern="1200" cap="none" spc="0" normalizeH="0" baseline="0" noProof="0" dirty="0" err="1" smtClean="0">
                <a:ln>
                  <a:noFill/>
                </a:ln>
                <a:solidFill>
                  <a:schemeClr val="tx1"/>
                </a:solidFill>
                <a:effectLst/>
                <a:uLnTx/>
                <a:uFillTx/>
                <a:latin typeface="+mn-lt"/>
                <a:ea typeface="+mn-ea"/>
                <a:cs typeface="+mn-cs"/>
              </a:rPr>
              <a:t>alamat</a:t>
            </a:r>
            <a:endParaRPr kumimoji="0" lang="en-US" sz="2200" b="0" i="0" u="none" strike="noStrike" kern="1200" cap="none" spc="0" normalizeH="0" baseline="0" noProof="0" dirty="0">
              <a:ln>
                <a:noFill/>
              </a:ln>
              <a:solidFill>
                <a:schemeClr val="tx1"/>
              </a:solidFill>
              <a:effectLst/>
              <a:uLnTx/>
              <a:uFillTx/>
              <a:latin typeface="+mn-lt"/>
              <a:ea typeface="+mn-ea"/>
              <a:cs typeface="+mn-cs"/>
            </a:endParaRPr>
          </a:p>
          <a:p>
            <a:pPr marL="62865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tab pos="2628900" algn="l"/>
                <a:tab pos="2971800" algn="l"/>
              </a:tabLst>
              <a:defRPr/>
            </a:pPr>
            <a:r>
              <a:rPr kumimoji="0" lang="id-ID" sz="2200" b="0" i="0" u="none" strike="noStrike" kern="1200" cap="none" spc="0" normalizeH="0" baseline="0" noProof="0" dirty="0" smtClean="0">
                <a:ln>
                  <a:noFill/>
                </a:ln>
                <a:solidFill>
                  <a:schemeClr val="tx1"/>
                </a:solidFill>
                <a:effectLst/>
                <a:uLnTx/>
                <a:uFillTx/>
                <a:latin typeface="+mn-lt"/>
                <a:ea typeface="+mn-ea"/>
                <a:cs typeface="+mn-cs"/>
              </a:rPr>
              <a:t>PIHAK </a:t>
            </a:r>
            <a:r>
              <a:rPr kumimoji="0" lang="id-ID" sz="2200" b="0" i="0" u="none" strike="noStrike" kern="1200" cap="none" spc="0" normalizeH="0" baseline="0" noProof="0" dirty="0">
                <a:ln>
                  <a:noFill/>
                </a:ln>
                <a:solidFill>
                  <a:schemeClr val="tx1"/>
                </a:solidFill>
                <a:effectLst/>
                <a:uLnTx/>
                <a:uFillTx/>
                <a:latin typeface="+mn-lt"/>
                <a:ea typeface="+mn-ea"/>
                <a:cs typeface="+mn-cs"/>
              </a:rPr>
              <a:t>KEDUA </a:t>
            </a:r>
            <a:r>
              <a:rPr kumimoji="0" lang="en-US" sz="22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2200" b="0" i="0" u="none" strike="noStrike" kern="1200" cap="none" spc="0" normalizeH="0" baseline="0" noProof="0" dirty="0" smtClean="0">
                <a:ln>
                  <a:noFill/>
                </a:ln>
                <a:solidFill>
                  <a:schemeClr val="tx1"/>
                </a:solidFill>
                <a:effectLst/>
                <a:uLnTx/>
                <a:uFillTx/>
                <a:latin typeface="+mn-lt"/>
                <a:ea typeface="+mn-ea"/>
                <a:cs typeface="+mn-cs"/>
              </a:rPr>
              <a:t>:</a:t>
            </a:r>
            <a:r>
              <a:rPr kumimoji="0" lang="id-ID" sz="2200" b="0" i="0" u="none" strike="noStrike" kern="1200" cap="none" spc="0" normalizeH="0" baseline="0" noProof="0" dirty="0">
                <a:ln>
                  <a:noFill/>
                </a:ln>
                <a:solidFill>
                  <a:schemeClr val="tx1"/>
                </a:solidFill>
                <a:effectLst/>
                <a:uLnTx/>
                <a:uFillTx/>
                <a:latin typeface="+mn-lt"/>
                <a:ea typeface="+mn-ea"/>
                <a:cs typeface="+mn-cs"/>
              </a:rPr>
              <a:t>	</a:t>
            </a:r>
            <a:r>
              <a:rPr kumimoji="0" lang="en-US" sz="2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200" b="0" i="0" u="none" strike="noStrike" kern="1200" cap="none" spc="0" normalizeH="0" baseline="0" noProof="0" dirty="0" err="1" smtClean="0">
                <a:ln>
                  <a:noFill/>
                </a:ln>
                <a:solidFill>
                  <a:schemeClr val="tx1"/>
                </a:solidFill>
                <a:effectLst/>
                <a:uLnTx/>
                <a:uFillTx/>
                <a:latin typeface="+mn-lt"/>
                <a:ea typeface="+mn-ea"/>
                <a:cs typeface="+mn-cs"/>
              </a:rPr>
              <a:t>alamat</a:t>
            </a:r>
            <a:endParaRPr kumimoji="0" lang="en-US" sz="2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en-US" sz="2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b="1" dirty="0" smtClean="0"/>
              <a:t>Pasal </a:t>
            </a:r>
            <a:r>
              <a:rPr lang="en-US" sz="2800" b="1" dirty="0" smtClean="0"/>
              <a:t>7</a:t>
            </a:r>
            <a:r>
              <a:rPr lang="id-ID" sz="2800" dirty="0" smtClean="0"/>
              <a:t/>
            </a:r>
            <a:br>
              <a:rPr lang="id-ID" sz="2800" dirty="0" smtClean="0"/>
            </a:br>
            <a:r>
              <a:rPr lang="en-US" sz="2800" b="1" dirty="0" smtClean="0"/>
              <a:t>PENYELESAIAN PERSELISIHAN</a:t>
            </a:r>
            <a:endParaRPr lang="id-ID" sz="2800" dirty="0"/>
          </a:p>
        </p:txBody>
      </p:sp>
      <p:sp>
        <p:nvSpPr>
          <p:cNvPr id="3" name="Content Placeholder 2"/>
          <p:cNvSpPr>
            <a:spLocks noGrp="1"/>
          </p:cNvSpPr>
          <p:nvPr>
            <p:ph idx="1"/>
          </p:nvPr>
        </p:nvSpPr>
        <p:spPr/>
        <p:txBody>
          <a:bodyPr/>
          <a:lstStyle/>
          <a:p>
            <a:pPr marL="533400" lvl="0" indent="-533400">
              <a:buAutoNum type="arabicParenBoth"/>
              <a:tabLst>
                <a:tab pos="533400" algn="l"/>
              </a:tabLst>
            </a:pPr>
            <a:r>
              <a:rPr lang="id-ID" dirty="0" smtClean="0"/>
              <a:t>Apabila </a:t>
            </a:r>
            <a:r>
              <a:rPr lang="id-ID" dirty="0" smtClean="0"/>
              <a:t>terjadi perselisihan tentang penafsiran dan pelaksanaan Perjanjian ini, PARA PIHAK sepakat untuk menyelesaikan secara musyawarah. </a:t>
            </a:r>
            <a:endParaRPr lang="id-ID" dirty="0" smtClean="0"/>
          </a:p>
          <a:p>
            <a:pPr marL="533400" lvl="0" indent="-533400">
              <a:buAutoNum type="arabicParenBoth"/>
              <a:tabLst>
                <a:tab pos="533400" algn="l"/>
              </a:tabLst>
            </a:pPr>
            <a:r>
              <a:rPr lang="id-ID" dirty="0" smtClean="0"/>
              <a:t>Apabila </a:t>
            </a:r>
            <a:r>
              <a:rPr lang="id-ID" dirty="0" smtClean="0"/>
              <a:t>musyawarah sebagaimana dimaksud pada ayat (1) tidak tercapai, maka PARA PIHAK sepakat untuk menyelesaikannya melalui Arbitrase.</a:t>
            </a:r>
          </a:p>
          <a:p>
            <a:pPr>
              <a:buNone/>
            </a:pP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260350"/>
            <a:ext cx="8642350" cy="6121400"/>
          </a:xfrm>
        </p:spPr>
        <p:txBody>
          <a:bodyPr vert="horz" wrap="square" lIns="91440" tIns="45720" rIns="91440" bIns="45720" numCol="1" anchor="t" anchorCtr="0" compatLnSpc="1"/>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PASAL </a:t>
            </a:r>
            <a:r>
              <a:rPr kumimoji="0" lang="en-US" sz="18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8</a:t>
            </a:r>
            <a:endPar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KORESPONDENSI</a:t>
            </a:r>
            <a:endPar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290830" marR="0" lvl="0" indent="-29083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8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(1)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Setiap</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surat</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menyurat</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pemberitahuan-pemberitahuan</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dan</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atau</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komunikasi</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mengenai</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Perjanjian</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ini</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dari</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satu</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PIHAK </a:t>
            </a: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kepada</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PIHAK </a:t>
            </a: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lainnya</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harus</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disampaikan</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secara</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tertulis</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kepada</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alamat</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sebagai</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berikut</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p>
          <a:p>
            <a:pPr marL="29083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8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PIHAK  </a:t>
            </a:r>
            <a:r>
              <a:rPr kumimoji="0" lang="en-US" sz="1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PERTAMA</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29083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28575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tab pos="290195" algn="l"/>
                <a:tab pos="1379220" algn="l"/>
                <a:tab pos="1654175" algn="l"/>
              </a:tabLst>
              <a:defRPr/>
            </a:pP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Alamat</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	…………….. </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endPar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28575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tab pos="290195" algn="l"/>
                <a:tab pos="1379220" algn="l"/>
                <a:tab pos="1654175" algn="l"/>
              </a:tabLst>
              <a:defRPr/>
            </a:pP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Telepon</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endPar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tab pos="290195" algn="l"/>
                <a:tab pos="1379220" algn="l"/>
                <a:tab pos="1654175" algn="l"/>
              </a:tabLst>
              <a:defRPr/>
            </a:pP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Faksimili</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	</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endPar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tab pos="290195" algn="l"/>
                <a:tab pos="1379220" algn="l"/>
                <a:tab pos="1654175" algn="l"/>
              </a:tabLst>
              <a:defRPr/>
            </a:pP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Email</a:t>
            </a: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	</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29083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8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PIHAK </a:t>
            </a:r>
            <a:r>
              <a:rPr kumimoji="0" lang="en-US" sz="1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KEDUA</a:t>
            </a:r>
            <a:endPar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29083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28575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tab pos="290195" algn="l"/>
                <a:tab pos="1379220" algn="l"/>
                <a:tab pos="1654175" algn="l"/>
              </a:tabLst>
              <a:defRPr/>
            </a:pP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Alamat</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	…………….. 	</a:t>
            </a:r>
          </a:p>
          <a:p>
            <a:pPr marL="28575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tab pos="290195" algn="l"/>
                <a:tab pos="1379220" algn="l"/>
                <a:tab pos="1654175" algn="l"/>
              </a:tabLst>
              <a:defRPr/>
            </a:pP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Telepon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	 ………………</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tab pos="290195" algn="l"/>
                <a:tab pos="1379220" algn="l"/>
                <a:tab pos="1654175" algn="l"/>
              </a:tabLst>
              <a:defRPr/>
            </a:pP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Faksimili</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	 ………………</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tab pos="290195" algn="l"/>
                <a:tab pos="1379220" algn="l"/>
                <a:tab pos="1654175" algn="l"/>
              </a:tabLst>
              <a:defRPr/>
            </a:pP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Email	:	………………</a:t>
            </a: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404813"/>
            <a:ext cx="8229600" cy="4525963"/>
          </a:xfrm>
        </p:spPr>
        <p:txBody>
          <a:bodyPr vert="horz" wrap="square" lIns="91440" tIns="45720" rIns="91440" bIns="45720" numCol="1" anchor="t" anchorCtr="0" compatLnSpc="1"/>
          <a:lstStyle/>
          <a:p>
            <a:pPr marL="290830" marR="0" lvl="0" indent="-290830" algn="l" defTabSz="914400" rtl="0" eaLnBrk="0" fontAlgn="base" latinLnBrk="0" hangingPunct="0">
              <a:lnSpc>
                <a:spcPct val="100000"/>
              </a:lnSpc>
              <a:spcBef>
                <a:spcPct val="20000"/>
              </a:spcBef>
              <a:spcAft>
                <a:spcPct val="0"/>
              </a:spcAft>
              <a:buClrTx/>
              <a:buSzTx/>
              <a:buFont typeface="Arial" panose="020B0604020202020204" pitchFamily="34" charset="0"/>
              <a:buNone/>
              <a:tabLst>
                <a:tab pos="290195" algn="l"/>
                <a:tab pos="1379220" algn="l"/>
                <a:tab pos="1654175" algn="l"/>
              </a:tabLst>
              <a:defRPr/>
            </a:pP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(2)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Kecuali</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jika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ditentukan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lain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dalam</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Perjanjian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ini</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maka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segala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surat</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menyurat</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pemberitahuan-pemberitahuan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sehubungan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dengan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Perjanjian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ini</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dianggap</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telah</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disampaikan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p>
          <a:p>
            <a:pPr marL="63373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AutoNum type="alphaLcPeriod"/>
              <a:tabLst>
                <a:tab pos="566420" algn="l"/>
              </a:tabLst>
              <a:defRPr/>
            </a:pP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Pada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tanggal</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penerimaan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surat</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tersebut</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apabila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dikirim</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melalui</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kurir</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Apabila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melalui</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surat</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tercatat</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5 (lima)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hari</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kerja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setelah</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pengiriman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surat</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tersebut</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63373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AutoNum type="alphaLcPeriod"/>
              <a:tabLst>
                <a:tab pos="566420" algn="l"/>
              </a:tabLst>
              <a:defRPr/>
            </a:pP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Dalam</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hal</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melalui</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faksimili</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pada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saat</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berita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tersebut</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diterima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dengan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baik</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oleh</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PIHAK yang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bersangkutan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dan</a:t>
            </a:r>
            <a:endPar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63373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AutoNum type="alphaLcPeriod"/>
              <a:tabLst>
                <a:tab pos="566420" algn="l"/>
              </a:tabLst>
              <a:defRPr/>
            </a:pP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Dalam</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hal</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dilakukan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lebih</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dari</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satu</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cara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tersebut</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di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atas</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maka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surat</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menyurat</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pemberitahuan-pemberitahuan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tersebut</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dianggap</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telah</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disampaikan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melalui</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cara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yang paling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efektif</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Segala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surat</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menyurat</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pemberitahuan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dokumen-dokumen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yang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berhubungan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dengan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Perjanjian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ini</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dilaksanakan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dalam</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Bahasa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Indonesia.</a:t>
            </a:r>
          </a:p>
          <a:p>
            <a:pPr marL="297180" marR="0" lvl="1" indent="-29718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(3)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Setiap</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perubahan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alamat</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yang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tercantum</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diatur</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dalam</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Ayat</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(1)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Pasal</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ini</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wajib</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diberitahukan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secara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tertulis</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oleh</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PIHAK yang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bersangkutan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kepada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PIHAK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lainnya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selambat-lambatnya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5 (lima)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hari</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kerja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sebelumnya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Apabila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tidak</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ada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pemberitahuan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secara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tertulis</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maka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alamat</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yang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tercantum</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diatur</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dalam</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Perjanjian</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ini</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adalah</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alamat</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terakhir</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yang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tercatat</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pada</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8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PARA PIHAK</a:t>
            </a:r>
            <a:r>
              <a:rPr kumimoji="0" lang="en-US"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bwMode="auto">
          <a:xfrm>
            <a:off x="395288" y="333375"/>
            <a:ext cx="8137525" cy="6191250"/>
          </a:xfrm>
          <a:prstGeom prst="rect">
            <a:avLst/>
          </a:prstGeom>
          <a:noFill/>
          <a:ln>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2000" b="1" i="0" u="none" strike="noStrike" kern="1200" cap="none" spc="0" normalizeH="0" baseline="0" noProof="0" dirty="0">
                <a:ln>
                  <a:noFill/>
                </a:ln>
                <a:solidFill>
                  <a:schemeClr val="tx1"/>
                </a:solidFill>
                <a:effectLst/>
                <a:uLnTx/>
                <a:uFillTx/>
                <a:latin typeface="+mn-lt"/>
                <a:ea typeface="+mn-ea"/>
                <a:cs typeface="+mn-cs"/>
              </a:rPr>
              <a:t>PASAL </a:t>
            </a:r>
            <a:r>
              <a:rPr kumimoji="0" lang="en-US" sz="2000" b="1" i="0" u="none" strike="noStrike" kern="1200" cap="none" spc="0" normalizeH="0" baseline="0" noProof="0" dirty="0" smtClean="0">
                <a:ln>
                  <a:noFill/>
                </a:ln>
                <a:solidFill>
                  <a:schemeClr val="tx1"/>
                </a:solidFill>
                <a:effectLst/>
                <a:uLnTx/>
                <a:uFillTx/>
                <a:latin typeface="+mn-lt"/>
                <a:ea typeface="+mn-ea"/>
                <a:cs typeface="+mn-cs"/>
              </a:rPr>
              <a:t>9</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id-ID" sz="2000" b="1" i="0" u="none" strike="noStrike" kern="1200" cap="none" spc="0" normalizeH="0" baseline="0" noProof="0" dirty="0" smtClean="0">
                <a:ln>
                  <a:noFill/>
                </a:ln>
                <a:solidFill>
                  <a:schemeClr val="tx1"/>
                </a:solidFill>
                <a:effectLst/>
                <a:uLnTx/>
                <a:uFillTx/>
                <a:latin typeface="+mn-lt"/>
                <a:ea typeface="+mn-ea"/>
                <a:cs typeface="+mn-cs"/>
              </a:rPr>
              <a:t>ADDENDUM</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a:p>
            <a:pPr marL="457200" marR="0" lvl="0" indent="-457200" algn="just" defTabSz="914400" rtl="0" eaLnBrk="0" fontAlgn="base" latinLnBrk="0" hangingPunct="0">
              <a:lnSpc>
                <a:spcPct val="100000"/>
              </a:lnSpc>
              <a:spcBef>
                <a:spcPct val="20000"/>
              </a:spcBef>
              <a:spcAft>
                <a:spcPct val="0"/>
              </a:spcAft>
              <a:buClrTx/>
              <a:buSzTx/>
              <a:buFont typeface="Arial" panose="020B0604020202020204" pitchFamily="34" charset="0"/>
              <a:buAutoNum type="arabicParenBoth"/>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 (menjelaskan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apabila</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ada</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hal-hal</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belum</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diatur</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dalam</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perikatan</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t>
            </a:r>
          </a:p>
          <a:p>
            <a:pPr marL="6858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1600" b="1" i="0" u="none" strike="noStrike" kern="1200" cap="none" spc="0" normalizeH="0" baseline="0" noProof="0" dirty="0" smtClean="0">
              <a:ln>
                <a:noFill/>
              </a:ln>
              <a:solidFill>
                <a:schemeClr val="tx1"/>
              </a:solidFill>
              <a:effectLst/>
              <a:uLnTx/>
              <a:uFillTx/>
              <a:latin typeface="+mn-lt"/>
              <a:ea typeface="+mn-ea"/>
              <a:cs typeface="+mn-cs"/>
            </a:endParaRPr>
          </a:p>
          <a:p>
            <a:pPr marL="6858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id-ID" sz="1600" b="1" i="0" u="none" strike="noStrike" kern="1200" cap="none" spc="0" normalizeH="0" baseline="0" noProof="0" dirty="0" smtClean="0">
              <a:ln>
                <a:noFill/>
              </a:ln>
              <a:solidFill>
                <a:schemeClr val="tx1"/>
              </a:solidFill>
              <a:effectLst/>
              <a:uLnTx/>
              <a:uFillTx/>
              <a:latin typeface="+mn-lt"/>
              <a:ea typeface="+mn-ea"/>
              <a:cs typeface="+mn-cs"/>
            </a:endParaRPr>
          </a:p>
          <a:p>
            <a:pPr marL="6858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id-ID"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Contoh</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2000" b="0" i="0" u="none" strike="noStrike" kern="1200" cap="none" spc="0" normalizeH="0" baseline="0" noProof="0" dirty="0">
                <a:ln>
                  <a:noFill/>
                </a:ln>
                <a:solidFill>
                  <a:schemeClr val="tx1"/>
                </a:solidFill>
                <a:effectLst/>
                <a:uLnTx/>
                <a:uFillTx/>
                <a:latin typeface="+mn-lt"/>
                <a:ea typeface="+mn-ea"/>
                <a:cs typeface="+mn-cs"/>
              </a:rPr>
              <a:t>Hal-</a:t>
            </a:r>
            <a:r>
              <a:rPr kumimoji="0" lang="en-US" sz="2000" b="0" i="0" u="none" strike="noStrike" kern="1200" cap="none" spc="0" normalizeH="0" baseline="0" noProof="0" dirty="0" err="1">
                <a:ln>
                  <a:noFill/>
                </a:ln>
                <a:solidFill>
                  <a:schemeClr val="tx1"/>
                </a:solidFill>
                <a:effectLst/>
                <a:uLnTx/>
                <a:uFillTx/>
                <a:latin typeface="+mn-lt"/>
                <a:ea typeface="+mn-ea"/>
                <a:cs typeface="+mn-cs"/>
              </a:rPr>
              <a:t>hal</a:t>
            </a:r>
            <a:r>
              <a:rPr kumimoji="0" lang="en-US" sz="2000" b="0" i="0" u="none" strike="noStrike" kern="1200" cap="none" spc="0" normalizeH="0" baseline="0" noProof="0" dirty="0">
                <a:ln>
                  <a:noFill/>
                </a:ln>
                <a:solidFill>
                  <a:schemeClr val="tx1"/>
                </a:solidFill>
                <a:effectLst/>
                <a:uLnTx/>
                <a:uFillTx/>
                <a:latin typeface="+mn-lt"/>
                <a:ea typeface="+mn-ea"/>
                <a:cs typeface="+mn-cs"/>
              </a:rPr>
              <a:t> yang </a:t>
            </a:r>
            <a:r>
              <a:rPr kumimoji="0" lang="en-US" sz="2000" b="0" i="0" u="none" strike="noStrike" kern="1200" cap="none" spc="0" normalizeH="0" baseline="0" noProof="0" dirty="0" err="1">
                <a:ln>
                  <a:noFill/>
                </a:ln>
                <a:solidFill>
                  <a:schemeClr val="tx1"/>
                </a:solidFill>
                <a:effectLst/>
                <a:uLnTx/>
                <a:uFillTx/>
                <a:latin typeface="+mn-lt"/>
                <a:ea typeface="+mn-ea"/>
                <a:cs typeface="+mn-cs"/>
              </a:rPr>
              <a:t>belum</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diatur</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belum</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cukup</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diatur</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dan</a:t>
            </a:r>
            <a:r>
              <a:rPr kumimoji="0" lang="en-US" sz="2000" b="0" i="0" u="none" strike="noStrike" kern="1200" cap="none" spc="0" normalizeH="0" baseline="0" noProof="0" dirty="0">
                <a:ln>
                  <a:noFill/>
                </a:ln>
                <a:solidFill>
                  <a:schemeClr val="tx1"/>
                </a:solidFill>
                <a:effectLst/>
                <a:uLnTx/>
                <a:uFillTx/>
                <a:latin typeface="+mn-lt"/>
                <a:ea typeface="+mn-ea"/>
                <a:cs typeface="+mn-cs"/>
              </a:rPr>
              <a:t>/</a:t>
            </a:r>
            <a:r>
              <a:rPr kumimoji="0" lang="en-US" sz="2000" b="0" i="0" u="none" strike="noStrike" kern="1200" cap="none" spc="0" normalizeH="0" baseline="0" noProof="0" dirty="0" err="1">
                <a:ln>
                  <a:noFill/>
                </a:ln>
                <a:solidFill>
                  <a:schemeClr val="tx1"/>
                </a:solidFill>
                <a:effectLst/>
                <a:uLnTx/>
                <a:uFillTx/>
                <a:latin typeface="+mn-lt"/>
                <a:ea typeface="+mn-ea"/>
                <a:cs typeface="+mn-cs"/>
              </a:rPr>
              <a:t>atau</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diperlukan</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perubahan</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atas</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ketentuan-ketentuan</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dan</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syarat-syarat</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dalam</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Perjanjian</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ini</a:t>
            </a:r>
            <a:r>
              <a:rPr kumimoji="0" lang="en-US" sz="2000" b="0" i="0" u="none" strike="noStrike" kern="1200" cap="none" spc="0" normalizeH="0" baseline="0" noProof="0" dirty="0">
                <a:ln>
                  <a:noFill/>
                </a:ln>
                <a:solidFill>
                  <a:schemeClr val="tx1"/>
                </a:solidFill>
                <a:effectLst/>
                <a:uLnTx/>
                <a:uFillTx/>
                <a:latin typeface="+mn-lt"/>
                <a:ea typeface="+mn-ea"/>
                <a:cs typeface="+mn-cs"/>
              </a:rPr>
              <a:t>, PARA PIHAK </a:t>
            </a:r>
            <a:r>
              <a:rPr kumimoji="0" lang="en-US" sz="2000" b="0" i="0" u="none" strike="noStrike" kern="1200" cap="none" spc="0" normalizeH="0" baseline="0" noProof="0" dirty="0" err="1">
                <a:ln>
                  <a:noFill/>
                </a:ln>
                <a:solidFill>
                  <a:schemeClr val="tx1"/>
                </a:solidFill>
                <a:effectLst/>
                <a:uLnTx/>
                <a:uFillTx/>
                <a:latin typeface="+mn-lt"/>
                <a:ea typeface="+mn-ea"/>
                <a:cs typeface="+mn-cs"/>
              </a:rPr>
              <a:t>sepakat</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untuk</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menuangkannya</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dalam</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Perjanjian</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Tambahan</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1" u="none" strike="noStrike" kern="1200" cap="none" spc="0" normalizeH="0" baseline="0" noProof="0" dirty="0">
                <a:ln>
                  <a:noFill/>
                </a:ln>
                <a:solidFill>
                  <a:schemeClr val="tx1"/>
                </a:solidFill>
                <a:effectLst/>
                <a:uLnTx/>
                <a:uFillTx/>
                <a:latin typeface="+mn-lt"/>
                <a:ea typeface="+mn-ea"/>
                <a:cs typeface="+mn-cs"/>
              </a:rPr>
              <a:t>Addendum</a:t>
            </a:r>
            <a:r>
              <a:rPr kumimoji="0" lang="en-US" sz="2000" b="0" i="0" u="none" strike="noStrike" kern="1200" cap="none" spc="0" normalizeH="0" baseline="0" noProof="0" dirty="0">
                <a:ln>
                  <a:noFill/>
                </a:ln>
                <a:solidFill>
                  <a:schemeClr val="tx1"/>
                </a:solidFill>
                <a:effectLst/>
                <a:uLnTx/>
                <a:uFillTx/>
                <a:latin typeface="+mn-lt"/>
                <a:ea typeface="+mn-ea"/>
                <a:cs typeface="+mn-cs"/>
              </a:rPr>
              <a:t>) yang </a:t>
            </a:r>
            <a:r>
              <a:rPr kumimoji="0" lang="en-US" sz="2000" b="0" i="0" u="none" strike="noStrike" kern="1200" cap="none" spc="0" normalizeH="0" baseline="0" noProof="0" dirty="0" err="1">
                <a:ln>
                  <a:noFill/>
                </a:ln>
                <a:solidFill>
                  <a:schemeClr val="tx1"/>
                </a:solidFill>
                <a:effectLst/>
                <a:uLnTx/>
                <a:uFillTx/>
                <a:latin typeface="+mn-lt"/>
                <a:ea typeface="+mn-ea"/>
                <a:cs typeface="+mn-cs"/>
              </a:rPr>
              <a:t>merupakan</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satu</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kesatuan</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serta</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bagian</a:t>
            </a:r>
            <a:r>
              <a:rPr kumimoji="0" lang="en-US" sz="2000" b="0" i="0" u="none" strike="noStrike" kern="1200" cap="none" spc="0" normalizeH="0" baseline="0" noProof="0" dirty="0">
                <a:ln>
                  <a:noFill/>
                </a:ln>
                <a:solidFill>
                  <a:schemeClr val="tx1"/>
                </a:solidFill>
                <a:effectLst/>
                <a:uLnTx/>
                <a:uFillTx/>
                <a:latin typeface="+mn-lt"/>
                <a:ea typeface="+mn-ea"/>
                <a:cs typeface="+mn-cs"/>
              </a:rPr>
              <a:t> yang </a:t>
            </a:r>
            <a:r>
              <a:rPr kumimoji="0" lang="en-US" sz="2000" b="0" i="0" u="none" strike="noStrike" kern="1200" cap="none" spc="0" normalizeH="0" baseline="0" noProof="0" dirty="0" err="1">
                <a:ln>
                  <a:noFill/>
                </a:ln>
                <a:solidFill>
                  <a:schemeClr val="tx1"/>
                </a:solidFill>
                <a:effectLst/>
                <a:uLnTx/>
                <a:uFillTx/>
                <a:latin typeface="+mn-lt"/>
                <a:ea typeface="+mn-ea"/>
                <a:cs typeface="+mn-cs"/>
              </a:rPr>
              <a:t>tidak</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terpisahkan</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dari</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Perjanjian</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ini</a:t>
            </a:r>
            <a:r>
              <a:rPr kumimoji="0" lang="en-US" sz="2000" b="0" i="0" u="none" strike="noStrike" kern="1200" cap="none" spc="0" normalizeH="0" baseline="0" noProof="0" dirty="0">
                <a:ln>
                  <a:noFill/>
                </a:ln>
                <a:solidFill>
                  <a:schemeClr val="tx1"/>
                </a:solidFill>
                <a:effectLst/>
                <a:uLnTx/>
                <a:uFillTx/>
                <a:latin typeface="+mn-lt"/>
                <a:ea typeface="+mn-ea"/>
                <a:cs typeface="+mn-cs"/>
              </a:rPr>
              <a:t>.</a:t>
            </a:r>
            <a:endParaRPr kumimoji="0" lang="id-ID"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bwMode="auto">
          <a:xfrm>
            <a:off x="395288" y="333375"/>
            <a:ext cx="8137525" cy="6191250"/>
          </a:xfrm>
          <a:prstGeom prst="rect">
            <a:avLst/>
          </a:prstGeom>
          <a:noFill/>
          <a:ln>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3175" algn="just"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id-ID" sz="2200" b="0" i="0" u="none" strike="noStrike" kern="1200" cap="none" spc="0" normalizeH="0" baseline="0" noProof="0" dirty="0" smtClean="0">
                <a:ln>
                  <a:noFill/>
                </a:ln>
                <a:solidFill>
                  <a:schemeClr val="tx1"/>
                </a:solidFill>
                <a:effectLst/>
                <a:uLnTx/>
                <a:uFillTx/>
                <a:latin typeface="+mn-lt"/>
                <a:ea typeface="+mn-ea"/>
                <a:cs typeface="+mn-cs"/>
              </a:rPr>
              <a:t>.................. (menjelaskan jumlah rangkap  perjanjian yang dibuat, dan menjelaskan bahwa setiap rangkap  perjanjian tersebut memiliki kekuatan hukum yang sama, penegasan mulai berlakunya Nota Kesepahaman ).......</a:t>
            </a: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id-ID" sz="2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2200" b="0" i="0" u="none" strike="noStrike" kern="1200" cap="none" spc="0" normalizeH="0" baseline="0" noProof="0" dirty="0" err="1" smtClean="0">
                <a:ln>
                  <a:noFill/>
                </a:ln>
                <a:solidFill>
                  <a:schemeClr val="tx1"/>
                </a:solidFill>
                <a:effectLst/>
                <a:uLnTx/>
                <a:uFillTx/>
                <a:latin typeface="+mn-lt"/>
                <a:ea typeface="+mn-ea"/>
                <a:cs typeface="+mn-cs"/>
              </a:rPr>
              <a:t>Contoh</a:t>
            </a: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2400" b="0" i="0" u="none" strike="noStrike" kern="1200" cap="none" spc="0" normalizeH="0" baseline="0" noProof="0" dirty="0" err="1">
                <a:ln>
                  <a:noFill/>
                </a:ln>
                <a:solidFill>
                  <a:schemeClr val="tx1"/>
                </a:solidFill>
                <a:effectLst/>
                <a:uLnTx/>
                <a:uFillTx/>
                <a:latin typeface="+mn-lt"/>
                <a:ea typeface="+mn-ea"/>
                <a:cs typeface="+mn-cs"/>
              </a:rPr>
              <a:t>Demikian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Perjanjian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ini</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dibuat</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dan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ditandatangani</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oleh</a:t>
            </a:r>
            <a:r>
              <a:rPr kumimoji="0" lang="en-US" sz="2400" b="0" i="0" u="none" strike="noStrike" kern="1200" cap="none" spc="0" normalizeH="0" baseline="0" noProof="0" dirty="0">
                <a:ln>
                  <a:noFill/>
                </a:ln>
                <a:solidFill>
                  <a:schemeClr val="tx1"/>
                </a:solidFill>
                <a:effectLst/>
                <a:uLnTx/>
                <a:uFillTx/>
                <a:latin typeface="+mn-lt"/>
                <a:ea typeface="+mn-ea"/>
                <a:cs typeface="+mn-cs"/>
              </a:rPr>
              <a:t> PARA PIHAK </a:t>
            </a:r>
            <a:r>
              <a:rPr kumimoji="0" lang="en-US" sz="2400" b="0" i="0" u="none" strike="noStrike" kern="1200" cap="none" spc="0" normalizeH="0" baseline="0" noProof="0" dirty="0" err="1">
                <a:ln>
                  <a:noFill/>
                </a:ln>
                <a:solidFill>
                  <a:schemeClr val="tx1"/>
                </a:solidFill>
                <a:effectLst/>
                <a:uLnTx/>
                <a:uFillTx/>
                <a:latin typeface="+mn-lt"/>
                <a:ea typeface="+mn-ea"/>
                <a:cs typeface="+mn-cs"/>
              </a:rPr>
              <a:t>pada</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tanggal</a:t>
            </a:r>
            <a:r>
              <a:rPr kumimoji="0" lang="en-US" sz="2400" b="0" i="0" u="none" strike="noStrike" kern="1200" cap="none" spc="0" normalizeH="0" baseline="0" noProof="0" dirty="0">
                <a:ln>
                  <a:noFill/>
                </a:ln>
                <a:solidFill>
                  <a:schemeClr val="tx1"/>
                </a:solidFill>
                <a:effectLst/>
                <a:uLnTx/>
                <a:uFillTx/>
                <a:latin typeface="+mn-lt"/>
                <a:ea typeface="+mn-ea"/>
                <a:cs typeface="+mn-cs"/>
              </a:rPr>
              <a:t> di </a:t>
            </a:r>
            <a:r>
              <a:rPr kumimoji="0" lang="en-US" sz="2400" b="0" i="0" u="none" strike="noStrike" kern="1200" cap="none" spc="0" normalizeH="0" baseline="0" noProof="0" dirty="0" err="1">
                <a:ln>
                  <a:noFill/>
                </a:ln>
                <a:solidFill>
                  <a:schemeClr val="tx1"/>
                </a:solidFill>
                <a:effectLst/>
                <a:uLnTx/>
                <a:uFillTx/>
                <a:latin typeface="+mn-lt"/>
                <a:ea typeface="+mn-ea"/>
                <a:cs typeface="+mn-cs"/>
              </a:rPr>
              <a:t>awal</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Perjanjian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ini</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dibuat</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dalam</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rangkap</a:t>
            </a:r>
            <a:r>
              <a:rPr kumimoji="0" lang="en-US" sz="2400" b="0" i="0" u="none" strike="noStrike" kern="1200" cap="none" spc="0" normalizeH="0" baseline="0" noProof="0" dirty="0">
                <a:ln>
                  <a:noFill/>
                </a:ln>
                <a:solidFill>
                  <a:schemeClr val="tx1"/>
                </a:solidFill>
                <a:effectLst/>
                <a:uLnTx/>
                <a:uFillTx/>
                <a:latin typeface="+mn-lt"/>
                <a:ea typeface="+mn-ea"/>
                <a:cs typeface="+mn-cs"/>
              </a:rPr>
              <a:t> 2 (</a:t>
            </a:r>
            <a:r>
              <a:rPr kumimoji="0" lang="en-US" sz="2400" b="0" i="0" u="none" strike="noStrike" kern="1200" cap="none" spc="0" normalizeH="0" baseline="0" noProof="0" dirty="0" err="1">
                <a:ln>
                  <a:noFill/>
                </a:ln>
                <a:solidFill>
                  <a:schemeClr val="tx1"/>
                </a:solidFill>
                <a:effectLst/>
                <a:uLnTx/>
                <a:uFillTx/>
                <a:latin typeface="+mn-lt"/>
                <a:ea typeface="+mn-ea"/>
                <a:cs typeface="+mn-cs"/>
              </a:rPr>
              <a:t>dua</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asli</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masing-masing</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bermeterai</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cukup</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dan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mempunyai</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kekuatan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hukum</a:t>
            </a:r>
            <a:r>
              <a:rPr kumimoji="0" lang="en-US" sz="2400" b="0" i="0" u="none" strike="noStrike" kern="1200" cap="none" spc="0" normalizeH="0" baseline="0" noProof="0" dirty="0">
                <a:ln>
                  <a:noFill/>
                </a:ln>
                <a:solidFill>
                  <a:schemeClr val="tx1"/>
                </a:solidFill>
                <a:effectLst/>
                <a:uLnTx/>
                <a:uFillTx/>
                <a:latin typeface="+mn-lt"/>
                <a:ea typeface="+mn-ea"/>
                <a:cs typeface="+mn-cs"/>
              </a:rPr>
              <a:t> yang </a:t>
            </a:r>
            <a:r>
              <a:rPr kumimoji="0" lang="en-US" sz="2400" b="0" i="0" u="none" strike="noStrike" kern="1200" cap="none" spc="0" normalizeH="0" baseline="0" noProof="0" dirty="0" err="1">
                <a:ln>
                  <a:noFill/>
                </a:ln>
                <a:solidFill>
                  <a:schemeClr val="tx1"/>
                </a:solidFill>
                <a:effectLst/>
                <a:uLnTx/>
                <a:uFillTx/>
                <a:latin typeface="+mn-lt"/>
                <a:ea typeface="+mn-ea"/>
                <a:cs typeface="+mn-cs"/>
              </a:rPr>
              <a:t>sama</a:t>
            </a:r>
            <a:r>
              <a:rPr kumimoji="0" lang="en-US" sz="2400" b="0" i="0" u="none" strike="noStrike" kern="1200" cap="none" spc="0" normalizeH="0" baseline="0" noProof="0" dirty="0">
                <a:ln>
                  <a:noFill/>
                </a:ln>
                <a:solidFill>
                  <a:schemeClr val="tx1"/>
                </a:solidFill>
                <a:effectLst/>
                <a:uLnTx/>
                <a:uFillTx/>
                <a:latin typeface="+mn-lt"/>
                <a:ea typeface="+mn-ea"/>
                <a:cs typeface="+mn-cs"/>
              </a:rPr>
              <a:t>, 1(</a:t>
            </a:r>
            <a:r>
              <a:rPr kumimoji="0" lang="en-US" sz="2400" b="0" i="0" u="none" strike="noStrike" kern="1200" cap="none" spc="0" normalizeH="0" baseline="0" noProof="0" dirty="0" err="1">
                <a:ln>
                  <a:noFill/>
                </a:ln>
                <a:solidFill>
                  <a:schemeClr val="tx1"/>
                </a:solidFill>
                <a:effectLst/>
                <a:uLnTx/>
                <a:uFillTx/>
                <a:latin typeface="+mn-lt"/>
                <a:ea typeface="+mn-ea"/>
                <a:cs typeface="+mn-cs"/>
              </a:rPr>
              <a:t>satu</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rangkap</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untuk</a:t>
            </a:r>
            <a:r>
              <a:rPr kumimoji="0" lang="en-US" sz="2400" b="0" i="0" u="none" strike="noStrike" kern="1200" cap="none" spc="0" normalizeH="0" baseline="0" noProof="0" dirty="0">
                <a:ln>
                  <a:noFill/>
                </a:ln>
                <a:solidFill>
                  <a:schemeClr val="tx1"/>
                </a:solidFill>
                <a:effectLst/>
                <a:uLnTx/>
                <a:uFillTx/>
                <a:latin typeface="+mn-lt"/>
                <a:ea typeface="+mn-ea"/>
                <a:cs typeface="+mn-cs"/>
              </a:rPr>
              <a:t> PIHAK PERTAMA </a:t>
            </a:r>
            <a:r>
              <a:rPr kumimoji="0" lang="en-US" sz="2400" b="0" i="0" u="none" strike="noStrike" kern="1200" cap="none" spc="0" normalizeH="0" baseline="0" noProof="0" dirty="0" err="1">
                <a:ln>
                  <a:noFill/>
                </a:ln>
                <a:solidFill>
                  <a:schemeClr val="tx1"/>
                </a:solidFill>
                <a:effectLst/>
                <a:uLnTx/>
                <a:uFillTx/>
                <a:latin typeface="+mn-lt"/>
                <a:ea typeface="+mn-ea"/>
                <a:cs typeface="+mn-cs"/>
              </a:rPr>
              <a:t>dan</a:t>
            </a:r>
            <a:r>
              <a:rPr kumimoji="0" lang="en-US" sz="2400" b="0" i="0" u="none" strike="noStrike" kern="1200" cap="none" spc="0" normalizeH="0" baseline="0" noProof="0" dirty="0">
                <a:ln>
                  <a:noFill/>
                </a:ln>
                <a:solidFill>
                  <a:schemeClr val="tx1"/>
                </a:solidFill>
                <a:effectLst/>
                <a:uLnTx/>
                <a:uFillTx/>
                <a:latin typeface="+mn-lt"/>
                <a:ea typeface="+mn-ea"/>
                <a:cs typeface="+mn-cs"/>
              </a:rPr>
              <a:t> 1(</a:t>
            </a:r>
            <a:r>
              <a:rPr kumimoji="0" lang="en-US" sz="2400" b="0" i="0" u="none" strike="noStrike" kern="1200" cap="none" spc="0" normalizeH="0" baseline="0" noProof="0" dirty="0" err="1">
                <a:ln>
                  <a:noFill/>
                </a:ln>
                <a:solidFill>
                  <a:schemeClr val="tx1"/>
                </a:solidFill>
                <a:effectLst/>
                <a:uLnTx/>
                <a:uFillTx/>
                <a:latin typeface="+mn-lt"/>
                <a:ea typeface="+mn-ea"/>
                <a:cs typeface="+mn-cs"/>
              </a:rPr>
              <a:t>satu</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rangkap</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untuk</a:t>
            </a:r>
            <a:r>
              <a:rPr kumimoji="0" lang="en-US" sz="2400" b="0" i="0" u="none" strike="noStrike" kern="1200" cap="none" spc="0" normalizeH="0" baseline="0" noProof="0" dirty="0">
                <a:ln>
                  <a:noFill/>
                </a:ln>
                <a:solidFill>
                  <a:schemeClr val="tx1"/>
                </a:solidFill>
                <a:effectLst/>
                <a:uLnTx/>
                <a:uFillTx/>
                <a:latin typeface="+mn-lt"/>
                <a:ea typeface="+mn-ea"/>
                <a:cs typeface="+mn-cs"/>
              </a:rPr>
              <a:t> PIHAK KEDUA.</a:t>
            </a:r>
            <a:endParaRPr kumimoji="0" lang="en-US" sz="2200" b="0" i="0" u="none" strike="noStrike" kern="1200" cap="none" spc="0" normalizeH="0" baseline="0" noProof="0" dirty="0">
              <a:ln>
                <a:noFill/>
              </a:ln>
              <a:solidFill>
                <a:schemeClr val="tx1"/>
              </a:solidFill>
              <a:effectLst/>
              <a:uLnTx/>
              <a:uFillTx/>
              <a:latin typeface="+mn-lt"/>
              <a:ea typeface="+mn-ea"/>
              <a:cs typeface="+mn-cs"/>
            </a:endParaRPr>
          </a:p>
          <a:p>
            <a:pPr marL="6858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id-ID" sz="2200" b="1" i="0" u="none" strike="noStrike" kern="1200" cap="none" spc="0" normalizeH="0" baseline="0" noProof="0" dirty="0" smtClean="0">
                <a:ln>
                  <a:noFill/>
                </a:ln>
                <a:solidFill>
                  <a:schemeClr val="tx1"/>
                </a:solidFill>
                <a:effectLst/>
                <a:uLnTx/>
                <a:uFillTx/>
                <a:latin typeface="+mn-lt"/>
                <a:ea typeface="+mn-ea"/>
                <a:cs typeface="+mn-cs"/>
              </a:rPr>
              <a:t> PIHAK KESATU                                                            PIHAK KEDUA</a:t>
            </a:r>
          </a:p>
          <a:p>
            <a:pPr marL="6858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id-ID" sz="2200" b="1" i="0" u="none" strike="noStrike" kern="1200" cap="none" spc="0" normalizeH="0" baseline="0" noProof="0" dirty="0" smtClean="0">
                <a:ln>
                  <a:noFill/>
                </a:ln>
                <a:solidFill>
                  <a:schemeClr val="tx1"/>
                </a:solidFill>
                <a:effectLst/>
                <a:uLnTx/>
                <a:uFillTx/>
                <a:latin typeface="+mn-lt"/>
                <a:ea typeface="+mn-ea"/>
                <a:cs typeface="+mn-cs"/>
              </a:rPr>
              <a:t>                                                                                    </a:t>
            </a:r>
          </a:p>
          <a:p>
            <a:pPr marL="6858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id-ID" sz="2200" b="1" i="0" u="none" strike="noStrike" kern="1200" cap="none" spc="0" normalizeH="0" baseline="0" noProof="0" dirty="0" smtClean="0">
              <a:ln>
                <a:noFill/>
              </a:ln>
              <a:solidFill>
                <a:schemeClr val="tx1"/>
              </a:solidFill>
              <a:effectLst/>
              <a:uLnTx/>
              <a:uFillTx/>
              <a:latin typeface="+mn-lt"/>
              <a:ea typeface="+mn-ea"/>
              <a:cs typeface="+mn-cs"/>
            </a:endParaRPr>
          </a:p>
          <a:p>
            <a:pPr marL="6858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id-ID" sz="2200" b="1" i="0" u="none" strike="noStrike" kern="1200" cap="none" spc="0" normalizeH="0" baseline="0" noProof="0" dirty="0" smtClean="0">
              <a:ln>
                <a:noFill/>
              </a:ln>
              <a:solidFill>
                <a:schemeClr val="tx1"/>
              </a:solidFill>
              <a:effectLst/>
              <a:uLnTx/>
              <a:uFillTx/>
              <a:latin typeface="+mn-lt"/>
              <a:ea typeface="+mn-ea"/>
              <a:cs typeface="+mn-cs"/>
            </a:endParaRPr>
          </a:p>
          <a:p>
            <a:pPr marL="6858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id-ID" sz="2200" b="0" i="0" u="none" strike="noStrike" kern="1200" cap="none" spc="0" normalizeH="0" baseline="0" noProof="0" dirty="0" smtClean="0">
                <a:ln>
                  <a:noFill/>
                </a:ln>
                <a:solidFill>
                  <a:schemeClr val="tx1"/>
                </a:solidFill>
                <a:effectLst/>
                <a:uLnTx/>
                <a:uFillTx/>
                <a:latin typeface="+mn-lt"/>
                <a:ea typeface="+mn-ea"/>
                <a:cs typeface="+mn-cs"/>
              </a:rPr>
              <a:t>.............................                                                        ................................</a:t>
            </a:r>
            <a:endParaRPr kumimoji="0" lang="id-ID" sz="2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74638"/>
            <a:ext cx="8229600" cy="5962650"/>
          </a:xfrm>
          <a:ln/>
        </p:spPr>
        <p:txBody>
          <a:bodyPr vert="horz" wrap="square" lIns="91440" tIns="45720" rIns="91440" bIns="45720" anchor="ctr"/>
          <a:lstStyle/>
          <a:p>
            <a:r>
              <a:rPr sz="8000" dirty="0"/>
              <a:t>Terima Kasih</a:t>
            </a:r>
            <a:r>
              <a:rPr dirty="0"/>
              <a:t/>
            </a:r>
            <a:br>
              <a:rPr dirty="0"/>
            </a:br>
            <a:r>
              <a:rPr dirty="0"/>
              <a:t/>
            </a:r>
            <a:br>
              <a:rPr dirty="0"/>
            </a:br>
            <a:r>
              <a:rPr dirty="0"/>
              <a:t/>
            </a:r>
            <a:br>
              <a:rPr dirty="0"/>
            </a:br>
            <a:r>
              <a:rPr dirty="0"/>
              <a:t/>
            </a:r>
            <a:br>
              <a:rPr dirty="0"/>
            </a:br>
            <a:r>
              <a:rPr dirty="0"/>
              <a:t/>
            </a:r>
            <a:br>
              <a:rPr dirty="0"/>
            </a:br>
            <a:r>
              <a:rPr sz="3200" dirty="0"/>
              <a:t>Subbag Perdata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68313" y="1412875"/>
            <a:ext cx="8229600" cy="1143000"/>
          </a:xfrm>
          <a:ln/>
        </p:spPr>
        <p:txBody>
          <a:bodyPr vert="horz" wrap="square" lIns="91440" tIns="45720" rIns="91440" bIns="45720" anchor="ctr"/>
          <a:lstStyle/>
          <a:p>
            <a:pPr algn="l" eaLnBrk="1" hangingPunct="1"/>
            <a:r>
              <a:rPr lang="id-ID" altLang="x-none" sz="2400" dirty="0"/>
              <a:t>Pasal 1313 </a:t>
            </a:r>
            <a:r>
              <a:rPr sz="2400" dirty="0"/>
              <a:t> </a:t>
            </a:r>
            <a:br>
              <a:rPr sz="2400" dirty="0"/>
            </a:br>
            <a:r>
              <a:rPr lang="id-ID" altLang="x-none" sz="2400" dirty="0"/>
              <a:t>“Suatu perjanjian adalah  </a:t>
            </a:r>
            <a:r>
              <a:rPr sz="2400" b="1" dirty="0"/>
              <a:t>suatu </a:t>
            </a:r>
            <a:r>
              <a:rPr lang="sv-SE" altLang="x-none" sz="2400" b="1" dirty="0"/>
              <a:t>perbuatan dengan mana satu orang </a:t>
            </a:r>
            <a:r>
              <a:rPr sz="2400" b="1" dirty="0"/>
              <a:t>atau lebih mengikatkan dirinya </a:t>
            </a:r>
            <a:r>
              <a:rPr lang="nn-NO" altLang="x-none" sz="2400" b="1" dirty="0"/>
              <a:t>terhadap satu orang atau lebih</a:t>
            </a:r>
            <a:r>
              <a:rPr sz="2400" dirty="0"/>
              <a:t>”</a:t>
            </a:r>
            <a:r>
              <a:rPr lang="id-ID" altLang="x-none" sz="2400" dirty="0"/>
              <a:t>.</a:t>
            </a:r>
            <a:r>
              <a:rPr sz="2400" dirty="0"/>
              <a:t/>
            </a:r>
            <a:br>
              <a:rPr sz="2400" dirty="0"/>
            </a:br>
            <a:endParaRPr sz="2400" dirty="0"/>
          </a:p>
        </p:txBody>
      </p:sp>
      <p:sp>
        <p:nvSpPr>
          <p:cNvPr id="4099" name="Rectangle 3"/>
          <p:cNvSpPr/>
          <p:nvPr/>
        </p:nvSpPr>
        <p:spPr>
          <a:xfrm>
            <a:off x="381000" y="2708275"/>
            <a:ext cx="8229600" cy="2308225"/>
          </a:xfrm>
          <a:prstGeom prst="rect">
            <a:avLst/>
          </a:prstGeom>
          <a:noFill/>
          <a:ln w="9525">
            <a:noFill/>
          </a:ln>
        </p:spPr>
        <p:txBody>
          <a:bodyPr>
            <a:spAutoFit/>
          </a:bodyPr>
          <a:lstStyle/>
          <a:p>
            <a:r>
              <a:rPr lang="id-ID" altLang="x-none" sz="2400" dirty="0">
                <a:latin typeface="Calibri" panose="020F0502020204030204" pitchFamily="34" charset="0"/>
              </a:rPr>
              <a:t>Pasal 1320</a:t>
            </a:r>
            <a:r>
              <a:rPr sz="2400" dirty="0">
                <a:latin typeface="Calibri" panose="020F0502020204030204" pitchFamily="34" charset="0"/>
              </a:rPr>
              <a:t>, u</a:t>
            </a:r>
            <a:r>
              <a:rPr lang="id-ID" altLang="x-none" sz="2400" dirty="0">
                <a:latin typeface="Calibri" panose="020F0502020204030204" pitchFamily="34" charset="0"/>
              </a:rPr>
              <a:t>ntuk Sahnya suatu</a:t>
            </a:r>
            <a:r>
              <a:rPr sz="2400" dirty="0">
                <a:latin typeface="Calibri" panose="020F0502020204030204" pitchFamily="34" charset="0"/>
              </a:rPr>
              <a:t> </a:t>
            </a:r>
            <a:r>
              <a:rPr lang="id-ID" altLang="x-none" sz="2400" dirty="0">
                <a:latin typeface="Calibri" panose="020F0502020204030204" pitchFamily="34" charset="0"/>
              </a:rPr>
              <a:t>perjanjian diperlukan empat syarat :</a:t>
            </a:r>
            <a:endParaRPr sz="2400" dirty="0">
              <a:latin typeface="Calibri" panose="020F0502020204030204" pitchFamily="34" charset="0"/>
            </a:endParaRPr>
          </a:p>
          <a:p>
            <a:pPr marL="511175" lvl="1" indent="-457200" eaLnBrk="1" hangingPunct="1">
              <a:buAutoNum type="alphaLcPeriod"/>
            </a:pPr>
            <a:r>
              <a:rPr lang="id-ID" altLang="x-none" sz="2400" dirty="0">
                <a:latin typeface="Calibri" panose="020F0502020204030204" pitchFamily="34" charset="0"/>
              </a:rPr>
              <a:t>sepakat mereka yang mengikatkan dirinya;</a:t>
            </a:r>
            <a:endParaRPr sz="2400" dirty="0">
              <a:latin typeface="Calibri" panose="020F0502020204030204" pitchFamily="34" charset="0"/>
            </a:endParaRPr>
          </a:p>
          <a:p>
            <a:pPr marL="511175" lvl="1" indent="-457200" eaLnBrk="1" hangingPunct="1">
              <a:buAutoNum type="alphaLcPeriod"/>
            </a:pPr>
            <a:r>
              <a:rPr lang="id-ID" altLang="x-none" sz="2400" dirty="0">
                <a:latin typeface="Calibri" panose="020F0502020204030204" pitchFamily="34" charset="0"/>
              </a:rPr>
              <a:t>kecakapan untuk berbuat suatu perikatan;</a:t>
            </a:r>
            <a:endParaRPr sz="2400" dirty="0">
              <a:latin typeface="Calibri" panose="020F0502020204030204" pitchFamily="34" charset="0"/>
            </a:endParaRPr>
          </a:p>
          <a:p>
            <a:pPr marL="511175" lvl="1" indent="-457200" eaLnBrk="1" hangingPunct="1">
              <a:buAutoNum type="alphaLcPeriod"/>
            </a:pPr>
            <a:r>
              <a:rPr lang="id-ID" altLang="x-none" sz="2400" dirty="0">
                <a:latin typeface="Calibri" panose="020F0502020204030204" pitchFamily="34" charset="0"/>
              </a:rPr>
              <a:t>suatu hal tertentu;</a:t>
            </a:r>
            <a:endParaRPr sz="2400" dirty="0">
              <a:latin typeface="Calibri" panose="020F0502020204030204" pitchFamily="34" charset="0"/>
            </a:endParaRPr>
          </a:p>
          <a:p>
            <a:pPr marL="511175" lvl="1" indent="-457200" eaLnBrk="1" hangingPunct="1">
              <a:buAutoNum type="alphaLcPeriod"/>
            </a:pPr>
            <a:r>
              <a:rPr lang="id-ID" altLang="x-none" sz="2400" dirty="0">
                <a:latin typeface="Calibri" panose="020F0502020204030204" pitchFamily="34" charset="0"/>
              </a:rPr>
              <a:t>suatu sebab yang halal.</a:t>
            </a:r>
            <a:endParaRPr sz="2400" dirty="0">
              <a:latin typeface="Calibri" panose="020F0502020204030204" pitchFamily="34" charset="0"/>
            </a:endParaRPr>
          </a:p>
        </p:txBody>
      </p:sp>
      <p:sp>
        <p:nvSpPr>
          <p:cNvPr id="4100" name="Rectangle 4"/>
          <p:cNvSpPr/>
          <p:nvPr/>
        </p:nvSpPr>
        <p:spPr>
          <a:xfrm>
            <a:off x="381000" y="5157788"/>
            <a:ext cx="8229600" cy="1200150"/>
          </a:xfrm>
          <a:prstGeom prst="rect">
            <a:avLst/>
          </a:prstGeom>
          <a:noFill/>
          <a:ln w="9525">
            <a:noFill/>
          </a:ln>
        </p:spPr>
        <p:txBody>
          <a:bodyPr>
            <a:spAutoFit/>
          </a:bodyPr>
          <a:lstStyle/>
          <a:p>
            <a:r>
              <a:rPr lang="id-ID" altLang="x-none" sz="2400" dirty="0">
                <a:latin typeface="Calibri" panose="020F0502020204030204" pitchFamily="34" charset="0"/>
              </a:rPr>
              <a:t>Pasal 1338 ayat (1) bahwa “Semua perjanjian yang dibuat secara sah </a:t>
            </a:r>
            <a:r>
              <a:rPr sz="2400" dirty="0">
                <a:latin typeface="Calibri" panose="020F0502020204030204" pitchFamily="34" charset="0"/>
              </a:rPr>
              <a:t>berlaku</a:t>
            </a:r>
            <a:r>
              <a:rPr lang="id-ID" altLang="x-none" sz="2400" dirty="0">
                <a:latin typeface="Calibri" panose="020F0502020204030204" pitchFamily="34" charset="0"/>
              </a:rPr>
              <a:t> sebagai undang-undang bagi mereka yang membuatnya”</a:t>
            </a:r>
            <a:endParaRPr sz="2400" dirty="0">
              <a:latin typeface="Calibri" panose="020F0502020204030204" pitchFamily="34" charset="0"/>
            </a:endParaRPr>
          </a:p>
        </p:txBody>
      </p:sp>
      <p:sp>
        <p:nvSpPr>
          <p:cNvPr id="4101" name="Title 1"/>
          <p:cNvSpPr txBox="1"/>
          <p:nvPr/>
        </p:nvSpPr>
        <p:spPr>
          <a:xfrm>
            <a:off x="603250" y="260350"/>
            <a:ext cx="8229600" cy="1143000"/>
          </a:xfrm>
          <a:prstGeom prst="rect">
            <a:avLst/>
          </a:prstGeom>
          <a:noFill/>
          <a:ln w="9525">
            <a:noFill/>
          </a:ln>
        </p:spPr>
        <p:txBody>
          <a:bodyPr anchor="ctr"/>
          <a:lstStyle/>
          <a:p>
            <a:pPr algn="ctr"/>
            <a:r>
              <a:rPr sz="4400" dirty="0">
                <a:latin typeface="Calibri" panose="020F0502020204030204" pitchFamily="34" charset="0"/>
              </a:rPr>
              <a:t>Dasar Hukum</a:t>
            </a:r>
            <a:br>
              <a:rPr sz="4400" dirty="0">
                <a:latin typeface="Calibri" panose="020F0502020204030204" pitchFamily="34" charset="0"/>
              </a:rPr>
            </a:br>
            <a:r>
              <a:rPr sz="2400" dirty="0">
                <a:latin typeface="Calibri" panose="020F0502020204030204" pitchFamily="34" charset="0"/>
              </a:rPr>
              <a:t/>
            </a:r>
            <a:br>
              <a:rPr sz="2400" dirty="0">
                <a:latin typeface="Calibri" panose="020F0502020204030204" pitchFamily="34" charset="0"/>
              </a:rPr>
            </a:br>
            <a:endParaRPr sz="2400" dirty="0">
              <a:latin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71480"/>
            <a:ext cx="8229600" cy="4525963"/>
          </a:xfrm>
        </p:spPr>
        <p:txBody>
          <a:bodyPr/>
          <a:lstStyle/>
          <a:p>
            <a:pPr marL="533400" indent="-533400" defTabSz="533400">
              <a:buNone/>
            </a:pPr>
            <a:r>
              <a:rPr lang="id-ID" dirty="0" smtClean="0"/>
              <a:t>asas-asas umum dalam hukum </a:t>
            </a:r>
            <a:r>
              <a:rPr lang="id-ID" dirty="0" smtClean="0"/>
              <a:t>perikatan  yaitu :</a:t>
            </a:r>
          </a:p>
          <a:p>
            <a:pPr marL="533400" indent="-533400" defTabSz="533400">
              <a:buNone/>
            </a:pPr>
            <a:r>
              <a:rPr lang="id-ID" dirty="0" smtClean="0"/>
              <a:t>1. 	asas </a:t>
            </a:r>
            <a:r>
              <a:rPr lang="id-ID" dirty="0" smtClean="0"/>
              <a:t>kebebasan berkontrak; </a:t>
            </a:r>
            <a:endParaRPr lang="id-ID" dirty="0" smtClean="0"/>
          </a:p>
          <a:p>
            <a:pPr marL="533400" indent="-533400" defTabSz="533400">
              <a:buAutoNum type="arabicPeriod" startAt="2"/>
            </a:pPr>
            <a:r>
              <a:rPr lang="id-ID" dirty="0" smtClean="0"/>
              <a:t>asas </a:t>
            </a:r>
            <a:r>
              <a:rPr lang="id-ID" dirty="0" smtClean="0"/>
              <a:t>konsensualitas; </a:t>
            </a:r>
            <a:endParaRPr lang="id-ID" dirty="0" smtClean="0"/>
          </a:p>
          <a:p>
            <a:pPr marL="533400" indent="-533400" defTabSz="533400">
              <a:buAutoNum type="arabicPeriod" startAt="2"/>
            </a:pPr>
            <a:r>
              <a:rPr lang="id-ID" dirty="0" smtClean="0"/>
              <a:t>asas </a:t>
            </a:r>
            <a:r>
              <a:rPr lang="id-ID" dirty="0" smtClean="0"/>
              <a:t>mengikatnya perjanjian atau pacta sunt </a:t>
            </a:r>
            <a:r>
              <a:rPr lang="id-ID" dirty="0" smtClean="0"/>
              <a:t>servanda;</a:t>
            </a:r>
          </a:p>
          <a:p>
            <a:pPr marL="533400" indent="-533400" defTabSz="533400">
              <a:buAutoNum type="arabicPeriod" startAt="2"/>
            </a:pPr>
            <a:r>
              <a:rPr lang="id-ID" dirty="0" smtClean="0"/>
              <a:t>asas </a:t>
            </a:r>
            <a:r>
              <a:rPr lang="id-ID" dirty="0" smtClean="0"/>
              <a:t>itikad baik; </a:t>
            </a:r>
          </a:p>
          <a:p>
            <a:pPr marL="533400" indent="-533400" defTabSz="533400">
              <a:buAutoNum type="arabicPeriod" startAt="2"/>
            </a:pPr>
            <a:r>
              <a:rPr lang="id-ID" dirty="0" smtClean="0"/>
              <a:t>asas </a:t>
            </a:r>
            <a:r>
              <a:rPr lang="id-ID" dirty="0" smtClean="0"/>
              <a:t>personalitas; </a:t>
            </a:r>
          </a:p>
          <a:p>
            <a:pPr marL="533400" indent="-533400" defTabSz="533400">
              <a:buAutoNum type="arabicPeriod" startAt="2"/>
            </a:pPr>
            <a:r>
              <a:rPr lang="id-ID" dirty="0" smtClean="0"/>
              <a:t>asas </a:t>
            </a:r>
            <a:r>
              <a:rPr lang="id-ID" i="1" dirty="0" smtClean="0"/>
              <a:t>force </a:t>
            </a:r>
            <a:r>
              <a:rPr lang="id-ID" i="1" dirty="0" smtClean="0"/>
              <a:t>majeur.</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ln/>
        </p:spPr>
        <p:txBody>
          <a:bodyPr vert="horz" wrap="square" lIns="91440" tIns="45720" rIns="91440" bIns="45720" anchor="ctr"/>
          <a:lstStyle/>
          <a:p>
            <a:pPr algn="just" eaLnBrk="1" hangingPunct="1"/>
            <a:r>
              <a:rPr dirty="0"/>
              <a:t>MoU</a:t>
            </a:r>
          </a:p>
        </p:txBody>
      </p:sp>
      <p:sp>
        <p:nvSpPr>
          <p:cNvPr id="3" name="Content Placeholder 2"/>
          <p:cNvSpPr>
            <a:spLocks noGrp="1"/>
          </p:cNvSpPr>
          <p:nvPr>
            <p:ph idx="1"/>
          </p:nvPr>
        </p:nvSpPr>
        <p:spPr/>
        <p:txBody>
          <a:bodyPr vert="horz" wrap="square" lIns="91440" tIns="45720" rIns="91440" bIns="45720" numCol="1" rtlCol="0" anchor="t" anchorCtr="0" compatLnSpc="1">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Definisi</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3200" b="1" i="0" u="none" strike="noStrike" kern="1200" cap="none" spc="0" normalizeH="0" baseline="0" noProof="0" dirty="0" err="1">
                <a:ln>
                  <a:noFill/>
                </a:ln>
                <a:solidFill>
                  <a:schemeClr val="tx1"/>
                </a:solidFill>
                <a:effectLst/>
                <a:uLnTx/>
                <a:uFillTx/>
                <a:latin typeface="+mn-lt"/>
                <a:ea typeface="+mn-ea"/>
                <a:cs typeface="+mn-cs"/>
              </a:rPr>
              <a:t>Perjanjian</a:t>
            </a:r>
            <a:r>
              <a:rPr kumimoji="0" lang="en-US" sz="3200" b="1" i="0" u="none" strike="noStrike" kern="1200" cap="none" spc="0" normalizeH="0" baseline="0" noProof="0" dirty="0">
                <a:ln>
                  <a:noFill/>
                </a:ln>
                <a:solidFill>
                  <a:schemeClr val="tx1"/>
                </a:solidFill>
                <a:effectLst/>
                <a:uLnTx/>
                <a:uFillTx/>
                <a:latin typeface="+mn-lt"/>
                <a:ea typeface="+mn-ea"/>
                <a:cs typeface="+mn-cs"/>
              </a:rPr>
              <a:t> </a:t>
            </a:r>
            <a:r>
              <a:rPr kumimoji="0" lang="en-US" sz="3200" b="1" i="0" u="none" strike="noStrike" kern="1200" cap="none" spc="0" normalizeH="0" baseline="0" noProof="0" dirty="0" err="1">
                <a:ln>
                  <a:noFill/>
                </a:ln>
                <a:solidFill>
                  <a:schemeClr val="tx1"/>
                </a:solidFill>
                <a:effectLst/>
                <a:uLnTx/>
                <a:uFillTx/>
                <a:latin typeface="+mn-lt"/>
                <a:ea typeface="+mn-ea"/>
                <a:cs typeface="+mn-cs"/>
              </a:rPr>
              <a:t>pendahuluan</a:t>
            </a:r>
            <a:r>
              <a:rPr kumimoji="0" lang="en-US" sz="3200" b="1" i="0" u="none" strike="noStrike" kern="1200" cap="none" spc="0" normalizeH="0" baseline="0" noProof="0" dirty="0">
                <a:ln>
                  <a:noFill/>
                </a:ln>
                <a:solidFill>
                  <a:schemeClr val="tx1"/>
                </a:solidFill>
                <a:effectLst/>
                <a:uLnTx/>
                <a:uFillTx/>
                <a:latin typeface="+mn-lt"/>
                <a:ea typeface="+mn-ea"/>
                <a:cs typeface="+mn-cs"/>
              </a:rPr>
              <a:t>, </a:t>
            </a:r>
            <a:r>
              <a:rPr kumimoji="0" lang="en-US" sz="3200" b="1" i="0" u="none" strike="noStrike" kern="1200" cap="none" spc="0" normalizeH="0" baseline="0" noProof="0" dirty="0" err="1">
                <a:ln>
                  <a:noFill/>
                </a:ln>
                <a:solidFill>
                  <a:schemeClr val="tx1"/>
                </a:solidFill>
                <a:effectLst/>
                <a:uLnTx/>
                <a:uFillTx/>
                <a:latin typeface="+mn-lt"/>
                <a:ea typeface="+mn-ea"/>
                <a:cs typeface="+mn-cs"/>
              </a:rPr>
              <a:t>dalam</a:t>
            </a:r>
            <a:r>
              <a:rPr kumimoji="0" lang="en-US" sz="3200" b="1" i="0" u="none" strike="noStrike" kern="1200" cap="none" spc="0" normalizeH="0" baseline="0" noProof="0" dirty="0">
                <a:ln>
                  <a:noFill/>
                </a:ln>
                <a:solidFill>
                  <a:schemeClr val="tx1"/>
                </a:solidFill>
                <a:effectLst/>
                <a:uLnTx/>
                <a:uFillTx/>
                <a:latin typeface="+mn-lt"/>
                <a:ea typeface="+mn-ea"/>
                <a:cs typeface="+mn-cs"/>
              </a:rPr>
              <a:t> </a:t>
            </a:r>
            <a:r>
              <a:rPr kumimoji="0" lang="en-US" sz="3200" b="1" i="0" u="none" strike="noStrike" kern="1200" cap="none" spc="0" normalizeH="0" baseline="0" noProof="0" dirty="0" err="1">
                <a:ln>
                  <a:noFill/>
                </a:ln>
                <a:solidFill>
                  <a:schemeClr val="tx1"/>
                </a:solidFill>
                <a:effectLst/>
                <a:uLnTx/>
                <a:uFillTx/>
                <a:latin typeface="+mn-lt"/>
                <a:ea typeface="+mn-ea"/>
                <a:cs typeface="+mn-cs"/>
              </a:rPr>
              <a:t>arti</a:t>
            </a:r>
            <a:r>
              <a:rPr kumimoji="0" lang="en-US" sz="3200" b="1" i="0" u="none" strike="noStrike" kern="1200" cap="none" spc="0" normalizeH="0" baseline="0" noProof="0" dirty="0">
                <a:ln>
                  <a:noFill/>
                </a:ln>
                <a:solidFill>
                  <a:schemeClr val="tx1"/>
                </a:solidFill>
                <a:effectLst/>
                <a:uLnTx/>
                <a:uFillTx/>
                <a:latin typeface="+mn-lt"/>
                <a:ea typeface="+mn-ea"/>
                <a:cs typeface="+mn-cs"/>
              </a:rPr>
              <a:t> </a:t>
            </a:r>
            <a:r>
              <a:rPr kumimoji="0" lang="en-US" sz="3200" b="1" i="0" u="none" strike="noStrike" kern="1200" cap="none" spc="0" normalizeH="0" baseline="0" noProof="0" dirty="0" err="1">
                <a:ln>
                  <a:noFill/>
                </a:ln>
                <a:solidFill>
                  <a:schemeClr val="tx1"/>
                </a:solidFill>
                <a:effectLst/>
                <a:uLnTx/>
                <a:uFillTx/>
                <a:latin typeface="+mn-lt"/>
                <a:ea typeface="+mn-ea"/>
                <a:cs typeface="+mn-cs"/>
              </a:rPr>
              <a:t>nantinya</a:t>
            </a:r>
            <a:r>
              <a:rPr kumimoji="0" lang="en-US" sz="3200" b="1" i="0" u="none" strike="noStrike" kern="1200" cap="none" spc="0" normalizeH="0" baseline="0" noProof="0" dirty="0">
                <a:ln>
                  <a:noFill/>
                </a:ln>
                <a:solidFill>
                  <a:schemeClr val="tx1"/>
                </a:solidFill>
                <a:effectLst/>
                <a:uLnTx/>
                <a:uFillTx/>
                <a:latin typeface="+mn-lt"/>
                <a:ea typeface="+mn-ea"/>
                <a:cs typeface="+mn-cs"/>
              </a:rPr>
              <a:t> </a:t>
            </a:r>
            <a:r>
              <a:rPr kumimoji="0" lang="en-US" sz="3200" b="1" i="0" u="none" strike="noStrike" kern="1200" cap="none" spc="0" normalizeH="0" baseline="0" noProof="0" dirty="0" err="1">
                <a:ln>
                  <a:noFill/>
                </a:ln>
                <a:solidFill>
                  <a:schemeClr val="tx1"/>
                </a:solidFill>
                <a:effectLst/>
                <a:uLnTx/>
                <a:uFillTx/>
                <a:latin typeface="+mn-lt"/>
                <a:ea typeface="+mn-ea"/>
                <a:cs typeface="+mn-cs"/>
              </a:rPr>
              <a:t>akan</a:t>
            </a:r>
            <a:r>
              <a:rPr kumimoji="0" lang="en-US" sz="3200" b="1" i="0" u="none" strike="noStrike" kern="1200" cap="none" spc="0" normalizeH="0" baseline="0" noProof="0" dirty="0">
                <a:ln>
                  <a:noFill/>
                </a:ln>
                <a:solidFill>
                  <a:schemeClr val="tx1"/>
                </a:solidFill>
                <a:effectLst/>
                <a:uLnTx/>
                <a:uFillTx/>
                <a:latin typeface="+mn-lt"/>
                <a:ea typeface="+mn-ea"/>
                <a:cs typeface="+mn-cs"/>
              </a:rPr>
              <a:t> </a:t>
            </a:r>
            <a:r>
              <a:rPr kumimoji="0" lang="en-US" sz="3200" b="1" i="0" u="none" strike="noStrike" kern="1200" cap="none" spc="0" normalizeH="0" baseline="0" noProof="0" dirty="0" err="1">
                <a:ln>
                  <a:noFill/>
                </a:ln>
                <a:solidFill>
                  <a:schemeClr val="tx1"/>
                </a:solidFill>
                <a:effectLst/>
                <a:uLnTx/>
                <a:uFillTx/>
                <a:latin typeface="+mn-lt"/>
                <a:ea typeface="+mn-ea"/>
                <a:cs typeface="+mn-cs"/>
              </a:rPr>
              <a:t>diikuti</a:t>
            </a:r>
            <a:r>
              <a:rPr kumimoji="0" lang="en-US" sz="3200" b="1" i="0" u="none" strike="noStrike" kern="1200" cap="none" spc="0" normalizeH="0" baseline="0" noProof="0" dirty="0">
                <a:ln>
                  <a:noFill/>
                </a:ln>
                <a:solidFill>
                  <a:schemeClr val="tx1"/>
                </a:solidFill>
                <a:effectLst/>
                <a:uLnTx/>
                <a:uFillTx/>
                <a:latin typeface="+mn-lt"/>
                <a:ea typeface="+mn-ea"/>
                <a:cs typeface="+mn-cs"/>
              </a:rPr>
              <a:t> </a:t>
            </a:r>
            <a:r>
              <a:rPr kumimoji="0" lang="en-US" sz="3200" b="1" i="0" u="none" strike="noStrike" kern="1200" cap="none" spc="0" normalizeH="0" baseline="0" noProof="0" dirty="0" err="1">
                <a:ln>
                  <a:noFill/>
                </a:ln>
                <a:solidFill>
                  <a:schemeClr val="tx1"/>
                </a:solidFill>
                <a:effectLst/>
                <a:uLnTx/>
                <a:uFillTx/>
                <a:latin typeface="+mn-lt"/>
                <a:ea typeface="+mn-ea"/>
                <a:cs typeface="+mn-cs"/>
              </a:rPr>
              <a:t>dan</a:t>
            </a:r>
            <a:r>
              <a:rPr kumimoji="0" lang="en-US" sz="3200" b="1" i="0" u="none" strike="noStrike" kern="1200" cap="none" spc="0" normalizeH="0" baseline="0" noProof="0" dirty="0">
                <a:ln>
                  <a:noFill/>
                </a:ln>
                <a:solidFill>
                  <a:schemeClr val="tx1"/>
                </a:solidFill>
                <a:effectLst/>
                <a:uLnTx/>
                <a:uFillTx/>
                <a:latin typeface="+mn-lt"/>
                <a:ea typeface="+mn-ea"/>
                <a:cs typeface="+mn-cs"/>
              </a:rPr>
              <a:t> </a:t>
            </a:r>
            <a:r>
              <a:rPr kumimoji="0" lang="en-US" sz="3200" b="1" i="0" u="none" strike="noStrike" kern="1200" cap="none" spc="0" normalizeH="0" baseline="0" noProof="0" dirty="0" err="1">
                <a:ln>
                  <a:noFill/>
                </a:ln>
                <a:solidFill>
                  <a:schemeClr val="tx1"/>
                </a:solidFill>
                <a:effectLst/>
                <a:uLnTx/>
                <a:uFillTx/>
                <a:latin typeface="+mn-lt"/>
                <a:ea typeface="+mn-ea"/>
                <a:cs typeface="+mn-cs"/>
              </a:rPr>
              <a:t>dijabarkan</a:t>
            </a:r>
            <a:r>
              <a:rPr kumimoji="0" lang="en-US" sz="3200" b="1" i="0" u="none" strike="noStrike" kern="1200" cap="none" spc="0" normalizeH="0" baseline="0" noProof="0" dirty="0">
                <a:ln>
                  <a:noFill/>
                </a:ln>
                <a:solidFill>
                  <a:schemeClr val="tx1"/>
                </a:solidFill>
                <a:effectLst/>
                <a:uLnTx/>
                <a:uFillTx/>
                <a:latin typeface="+mn-lt"/>
                <a:ea typeface="+mn-ea"/>
                <a:cs typeface="+mn-cs"/>
              </a:rPr>
              <a:t> </a:t>
            </a:r>
            <a:r>
              <a:rPr kumimoji="0" lang="en-US" sz="3200" b="1" i="0" u="none" strike="noStrike" kern="1200" cap="none" spc="0" normalizeH="0" baseline="0" noProof="0" dirty="0" err="1">
                <a:ln>
                  <a:noFill/>
                </a:ln>
                <a:solidFill>
                  <a:schemeClr val="tx1"/>
                </a:solidFill>
                <a:effectLst/>
                <a:uLnTx/>
                <a:uFillTx/>
                <a:latin typeface="+mn-lt"/>
                <a:ea typeface="+mn-ea"/>
                <a:cs typeface="+mn-cs"/>
              </a:rPr>
              <a:t>dalam</a:t>
            </a:r>
            <a:r>
              <a:rPr kumimoji="0" lang="en-US" sz="3200" b="1" i="0" u="none" strike="noStrike" kern="1200" cap="none" spc="0" normalizeH="0" baseline="0" noProof="0" dirty="0">
                <a:ln>
                  <a:noFill/>
                </a:ln>
                <a:solidFill>
                  <a:schemeClr val="tx1"/>
                </a:solidFill>
                <a:effectLst/>
                <a:uLnTx/>
                <a:uFillTx/>
                <a:latin typeface="+mn-lt"/>
                <a:ea typeface="+mn-ea"/>
                <a:cs typeface="+mn-cs"/>
              </a:rPr>
              <a:t> </a:t>
            </a:r>
            <a:r>
              <a:rPr kumimoji="0" lang="en-US" sz="3200" b="1" i="0" u="none" strike="noStrike" kern="1200" cap="none" spc="0" normalizeH="0" baseline="0" noProof="0" dirty="0" err="1">
                <a:ln>
                  <a:noFill/>
                </a:ln>
                <a:solidFill>
                  <a:schemeClr val="tx1"/>
                </a:solidFill>
                <a:effectLst/>
                <a:uLnTx/>
                <a:uFillTx/>
                <a:latin typeface="+mn-lt"/>
                <a:ea typeface="+mn-ea"/>
                <a:cs typeface="+mn-cs"/>
              </a:rPr>
              <a:t>perjanjian</a:t>
            </a:r>
            <a:r>
              <a:rPr kumimoji="0" lang="en-US" sz="3200" b="1" i="0" u="none" strike="noStrike" kern="1200" cap="none" spc="0" normalizeH="0" baseline="0" noProof="0" dirty="0">
                <a:ln>
                  <a:noFill/>
                </a:ln>
                <a:solidFill>
                  <a:schemeClr val="tx1"/>
                </a:solidFill>
                <a:effectLst/>
                <a:uLnTx/>
                <a:uFillTx/>
                <a:latin typeface="+mn-lt"/>
                <a:ea typeface="+mn-ea"/>
                <a:cs typeface="+mn-cs"/>
              </a:rPr>
              <a:t> lain yang </a:t>
            </a:r>
            <a:r>
              <a:rPr kumimoji="0" lang="en-US" sz="3200" b="1" i="0" u="none" strike="noStrike" kern="1200" cap="none" spc="0" normalizeH="0" baseline="0" noProof="0" dirty="0" err="1">
                <a:ln>
                  <a:noFill/>
                </a:ln>
                <a:solidFill>
                  <a:schemeClr val="tx1"/>
                </a:solidFill>
                <a:effectLst/>
                <a:uLnTx/>
                <a:uFillTx/>
                <a:latin typeface="+mn-lt"/>
                <a:ea typeface="+mn-ea"/>
                <a:cs typeface="+mn-cs"/>
              </a:rPr>
              <a:t>mengaturnya</a:t>
            </a:r>
            <a:r>
              <a:rPr kumimoji="0" lang="en-US" sz="3200" b="1" i="0" u="none" strike="noStrike" kern="1200" cap="none" spc="0" normalizeH="0" baseline="0" noProof="0" dirty="0">
                <a:ln>
                  <a:noFill/>
                </a:ln>
                <a:solidFill>
                  <a:schemeClr val="tx1"/>
                </a:solidFill>
                <a:effectLst/>
                <a:uLnTx/>
                <a:uFillTx/>
                <a:latin typeface="+mn-lt"/>
                <a:ea typeface="+mn-ea"/>
                <a:cs typeface="+mn-cs"/>
              </a:rPr>
              <a:t> </a:t>
            </a:r>
            <a:r>
              <a:rPr kumimoji="0" lang="en-US" sz="3200" b="1" i="0" u="none" strike="noStrike" kern="1200" cap="none" spc="0" normalizeH="0" baseline="0" noProof="0" dirty="0" err="1">
                <a:ln>
                  <a:noFill/>
                </a:ln>
                <a:solidFill>
                  <a:schemeClr val="tx1"/>
                </a:solidFill>
                <a:effectLst/>
                <a:uLnTx/>
                <a:uFillTx/>
                <a:latin typeface="+mn-lt"/>
                <a:ea typeface="+mn-ea"/>
                <a:cs typeface="+mn-cs"/>
              </a:rPr>
              <a:t>secara</a:t>
            </a:r>
            <a:r>
              <a:rPr kumimoji="0" lang="en-US" sz="3200" b="1" i="0" u="none" strike="noStrike" kern="1200" cap="none" spc="0" normalizeH="0" baseline="0" noProof="0" dirty="0">
                <a:ln>
                  <a:noFill/>
                </a:ln>
                <a:solidFill>
                  <a:schemeClr val="tx1"/>
                </a:solidFill>
                <a:effectLst/>
                <a:uLnTx/>
                <a:uFillTx/>
                <a:latin typeface="+mn-lt"/>
                <a:ea typeface="+mn-ea"/>
                <a:cs typeface="+mn-cs"/>
              </a:rPr>
              <a:t> detail, </a:t>
            </a:r>
            <a:r>
              <a:rPr kumimoji="0" lang="en-US" sz="3200" b="1" i="0" u="none" strike="noStrike" kern="1200" cap="none" spc="0" normalizeH="0" baseline="0" noProof="0" dirty="0" err="1">
                <a:ln>
                  <a:noFill/>
                </a:ln>
                <a:solidFill>
                  <a:schemeClr val="tx1"/>
                </a:solidFill>
                <a:effectLst/>
                <a:uLnTx/>
                <a:uFillTx/>
                <a:latin typeface="+mn-lt"/>
                <a:ea typeface="+mn-ea"/>
                <a:cs typeface="+mn-cs"/>
              </a:rPr>
              <a:t>karena</a:t>
            </a:r>
            <a:r>
              <a:rPr kumimoji="0" lang="en-US" sz="3200" b="1" i="0" u="none" strike="noStrike" kern="1200" cap="none" spc="0" normalizeH="0" baseline="0" noProof="0" dirty="0">
                <a:ln>
                  <a:noFill/>
                </a:ln>
                <a:solidFill>
                  <a:schemeClr val="tx1"/>
                </a:solidFill>
                <a:effectLst/>
                <a:uLnTx/>
                <a:uFillTx/>
                <a:latin typeface="+mn-lt"/>
                <a:ea typeface="+mn-ea"/>
                <a:cs typeface="+mn-cs"/>
              </a:rPr>
              <a:t> </a:t>
            </a:r>
            <a:r>
              <a:rPr kumimoji="0" lang="en-US" sz="3200" b="1" i="0" u="none" strike="noStrike" kern="1200" cap="none" spc="0" normalizeH="0" baseline="0" noProof="0" dirty="0" err="1">
                <a:ln>
                  <a:noFill/>
                </a:ln>
                <a:solidFill>
                  <a:schemeClr val="tx1"/>
                </a:solidFill>
                <a:effectLst/>
                <a:uLnTx/>
                <a:uFillTx/>
                <a:latin typeface="+mn-lt"/>
                <a:ea typeface="+mn-ea"/>
                <a:cs typeface="+mn-cs"/>
              </a:rPr>
              <a:t>itu,memorandum</a:t>
            </a:r>
            <a:r>
              <a:rPr kumimoji="0" lang="en-US" sz="3200" b="1" i="0" u="none" strike="noStrike" kern="1200" cap="none" spc="0" normalizeH="0" baseline="0" noProof="0" dirty="0">
                <a:ln>
                  <a:noFill/>
                </a:ln>
                <a:solidFill>
                  <a:schemeClr val="tx1"/>
                </a:solidFill>
                <a:effectLst/>
                <a:uLnTx/>
                <a:uFillTx/>
                <a:latin typeface="+mn-lt"/>
                <a:ea typeface="+mn-ea"/>
                <a:cs typeface="+mn-cs"/>
              </a:rPr>
              <a:t> of understanding </a:t>
            </a:r>
            <a:r>
              <a:rPr kumimoji="0" lang="en-US" sz="3200" b="1" i="0" u="none" strike="noStrike" kern="1200" cap="none" spc="0" normalizeH="0" baseline="0" noProof="0" dirty="0" err="1">
                <a:ln>
                  <a:noFill/>
                </a:ln>
                <a:solidFill>
                  <a:schemeClr val="tx1"/>
                </a:solidFill>
                <a:effectLst/>
                <a:uLnTx/>
                <a:uFillTx/>
                <a:latin typeface="+mn-lt"/>
                <a:ea typeface="+mn-ea"/>
                <a:cs typeface="+mn-cs"/>
              </a:rPr>
              <a:t>berisikan</a:t>
            </a:r>
            <a:r>
              <a:rPr kumimoji="0" lang="en-US" sz="3200" b="1" i="0" u="none" strike="noStrike" kern="1200" cap="none" spc="0" normalizeH="0" baseline="0" noProof="0" dirty="0">
                <a:ln>
                  <a:noFill/>
                </a:ln>
                <a:solidFill>
                  <a:schemeClr val="tx1"/>
                </a:solidFill>
                <a:effectLst/>
                <a:uLnTx/>
                <a:uFillTx/>
                <a:latin typeface="+mn-lt"/>
                <a:ea typeface="+mn-ea"/>
                <a:cs typeface="+mn-cs"/>
              </a:rPr>
              <a:t> </a:t>
            </a:r>
            <a:r>
              <a:rPr kumimoji="0" lang="en-US" sz="3200" b="1" i="0" u="none" strike="noStrike" kern="1200" cap="none" spc="0" normalizeH="0" baseline="0" noProof="0" dirty="0" err="1">
                <a:ln>
                  <a:noFill/>
                </a:ln>
                <a:solidFill>
                  <a:schemeClr val="tx1"/>
                </a:solidFill>
                <a:effectLst/>
                <a:uLnTx/>
                <a:uFillTx/>
                <a:latin typeface="+mn-lt"/>
                <a:ea typeface="+mn-ea"/>
                <a:cs typeface="+mn-cs"/>
              </a:rPr>
              <a:t>hal-hal</a:t>
            </a:r>
            <a:r>
              <a:rPr kumimoji="0" lang="en-US" sz="3200" b="1" i="0" u="none" strike="noStrike" kern="1200" cap="none" spc="0" normalizeH="0" baseline="0" noProof="0" dirty="0">
                <a:ln>
                  <a:noFill/>
                </a:ln>
                <a:solidFill>
                  <a:schemeClr val="tx1"/>
                </a:solidFill>
                <a:effectLst/>
                <a:uLnTx/>
                <a:uFillTx/>
                <a:latin typeface="+mn-lt"/>
                <a:ea typeface="+mn-ea"/>
                <a:cs typeface="+mn-cs"/>
              </a:rPr>
              <a:t> yang </a:t>
            </a:r>
            <a:r>
              <a:rPr kumimoji="0" lang="en-US" sz="3200" b="1" i="0" u="none" strike="noStrike" kern="1200" cap="none" spc="0" normalizeH="0" baseline="0" noProof="0" dirty="0" err="1">
                <a:ln>
                  <a:noFill/>
                </a:ln>
                <a:solidFill>
                  <a:schemeClr val="tx1"/>
                </a:solidFill>
                <a:effectLst/>
                <a:uLnTx/>
                <a:uFillTx/>
                <a:latin typeface="+mn-lt"/>
                <a:ea typeface="+mn-ea"/>
                <a:cs typeface="+mn-cs"/>
              </a:rPr>
              <a:t>pokok</a:t>
            </a:r>
            <a:r>
              <a:rPr kumimoji="0" lang="en-US" sz="3200" b="1" i="0" u="none" strike="noStrike" kern="1200" cap="none" spc="0" normalizeH="0" baseline="0" noProof="0" dirty="0">
                <a:ln>
                  <a:noFill/>
                </a:ln>
                <a:solidFill>
                  <a:schemeClr val="tx1"/>
                </a:solidFill>
                <a:effectLst/>
                <a:uLnTx/>
                <a:uFillTx/>
                <a:latin typeface="+mn-lt"/>
                <a:ea typeface="+mn-ea"/>
                <a:cs typeface="+mn-cs"/>
              </a:rPr>
              <a:t> </a:t>
            </a:r>
            <a:r>
              <a:rPr kumimoji="0" lang="en-US" sz="3200" b="1" i="0" u="none" strike="noStrike" kern="1200" cap="none" spc="0" normalizeH="0" baseline="0" noProof="0" dirty="0" err="1">
                <a:ln>
                  <a:noFill/>
                </a:ln>
                <a:solidFill>
                  <a:schemeClr val="tx1"/>
                </a:solidFill>
                <a:effectLst/>
                <a:uLnTx/>
                <a:uFillTx/>
                <a:latin typeface="+mn-lt"/>
                <a:ea typeface="+mn-ea"/>
                <a:cs typeface="+mn-cs"/>
              </a:rPr>
              <a:t>saja</a:t>
            </a:r>
            <a:r>
              <a:rPr kumimoji="0" lang="en-US" sz="3200" b="1" i="0" u="none" strike="noStrike" kern="1200" cap="none" spc="0" normalizeH="0" baseline="0" noProof="0" dirty="0">
                <a:ln>
                  <a:noFill/>
                </a:ln>
                <a:solidFill>
                  <a:schemeClr val="tx1"/>
                </a:solidFill>
                <a:effectLst/>
                <a:uLnTx/>
                <a:uFillTx/>
                <a:latin typeface="+mn-lt"/>
                <a:ea typeface="+mn-ea"/>
                <a:cs typeface="+mn-cs"/>
              </a:rPr>
              <a:t>. (</a:t>
            </a:r>
            <a:r>
              <a:rPr kumimoji="0" lang="en-US" sz="3200" b="1" i="0" u="none" strike="noStrike" kern="1200" cap="none" spc="0" normalizeH="0" baseline="0" noProof="0" dirty="0" err="1">
                <a:ln>
                  <a:noFill/>
                </a:ln>
                <a:solidFill>
                  <a:schemeClr val="tx1"/>
                </a:solidFill>
                <a:effectLst/>
                <a:uLnTx/>
                <a:uFillTx/>
                <a:latin typeface="+mn-lt"/>
                <a:ea typeface="+mn-ea"/>
                <a:cs typeface="+mn-cs"/>
              </a:rPr>
              <a:t>Munir</a:t>
            </a:r>
            <a:r>
              <a:rPr kumimoji="0" lang="en-US" sz="3200" b="1" i="0" u="none" strike="noStrike" kern="1200" cap="none" spc="0" normalizeH="0" baseline="0" noProof="0" dirty="0">
                <a:ln>
                  <a:noFill/>
                </a:ln>
                <a:solidFill>
                  <a:schemeClr val="tx1"/>
                </a:solidFill>
                <a:effectLst/>
                <a:uLnTx/>
                <a:uFillTx/>
                <a:latin typeface="+mn-lt"/>
                <a:ea typeface="+mn-ea"/>
                <a:cs typeface="+mn-cs"/>
              </a:rPr>
              <a:t> </a:t>
            </a:r>
            <a:r>
              <a:rPr kumimoji="0" lang="en-US" sz="3200" b="1" i="0" u="none" strike="noStrike" kern="1200" cap="none" spc="0" normalizeH="0" baseline="0" noProof="0" dirty="0" err="1">
                <a:ln>
                  <a:noFill/>
                </a:ln>
                <a:solidFill>
                  <a:schemeClr val="tx1"/>
                </a:solidFill>
                <a:effectLst/>
                <a:uLnTx/>
                <a:uFillTx/>
                <a:latin typeface="+mn-lt"/>
                <a:ea typeface="+mn-ea"/>
                <a:cs typeface="+mn-cs"/>
              </a:rPr>
              <a:t>Fuady</a:t>
            </a:r>
            <a:r>
              <a:rPr kumimoji="0" lang="en-US" sz="3200" b="1" i="0" u="none" strike="noStrike" kern="1200" cap="none" spc="0" normalizeH="0" baseline="0" noProof="0" dirty="0">
                <a:ln>
                  <a:noFill/>
                </a:ln>
                <a:solidFill>
                  <a:schemeClr val="tx1"/>
                </a:solidFill>
                <a:effectLst/>
                <a:uLnTx/>
                <a:uFillTx/>
                <a:latin typeface="+mn-lt"/>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Peristilahan</a:t>
            </a: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142875"/>
            <a:ext cx="8229600" cy="500063"/>
          </a:xfrm>
          <a:ln/>
        </p:spPr>
        <p:txBody>
          <a:bodyPr vert="horz" wrap="square" lIns="91440" tIns="45720" rIns="91440" bIns="45720" anchor="ctr"/>
          <a:lstStyle/>
          <a:p>
            <a:pPr algn="l" eaLnBrk="1" hangingPunct="1"/>
            <a:r>
              <a:rPr sz="2000" dirty="0"/>
              <a:t>Contoh MoU</a:t>
            </a:r>
          </a:p>
        </p:txBody>
      </p:sp>
      <p:sp>
        <p:nvSpPr>
          <p:cNvPr id="3" name="Content Placeholder 2"/>
          <p:cNvSpPr>
            <a:spLocks noGrp="1"/>
          </p:cNvSpPr>
          <p:nvPr>
            <p:ph idx="1"/>
          </p:nvPr>
        </p:nvSpPr>
        <p:spPr>
          <a:xfrm>
            <a:off x="428625" y="642938"/>
            <a:ext cx="8229600" cy="6215063"/>
          </a:xfrm>
        </p:spPr>
        <p:txBody>
          <a:bodyPr vert="horz" wrap="square" lIns="91440" tIns="45720" rIns="91440" bIns="45720" numCol="1" rtlCol="0" anchor="t" anchorCtr="0" compatLnSpc="1">
            <a:normAutofit fontScale="250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8000" b="1" i="0" u="none" strike="noStrike" kern="1200" cap="none" spc="0" normalizeH="0" baseline="0" noProof="0" dirty="0" smtClean="0">
                <a:ln>
                  <a:noFill/>
                </a:ln>
                <a:solidFill>
                  <a:schemeClr val="tx1"/>
                </a:solidFill>
                <a:effectLst/>
                <a:uLnTx/>
                <a:uFillTx/>
                <a:latin typeface="+mn-lt"/>
                <a:ea typeface="+mn-ea"/>
                <a:cs typeface="+mn-cs"/>
              </a:rPr>
              <a:t>NOTA KESEPAHAMAN</a:t>
            </a: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8000" b="1"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8000" b="1" i="0" u="none" strike="noStrike" kern="1200" cap="none" spc="0" normalizeH="0" baseline="0" noProof="0" dirty="0" smtClean="0">
                <a:ln>
                  <a:noFill/>
                </a:ln>
                <a:solidFill>
                  <a:schemeClr val="tx1"/>
                </a:solidFill>
                <a:effectLst/>
                <a:uLnTx/>
                <a:uFillTx/>
                <a:latin typeface="+mn-lt"/>
                <a:ea typeface="+mn-ea"/>
                <a:cs typeface="+mn-cs"/>
              </a:rPr>
              <a:t>DAN</a:t>
            </a: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8000" b="1"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8000" b="1" i="0" u="none" strike="noStrike" kern="1200" cap="none" spc="0" normalizeH="0" baseline="0" noProof="0" dirty="0" smtClean="0">
                <a:ln>
                  <a:noFill/>
                </a:ln>
                <a:solidFill>
                  <a:schemeClr val="tx1"/>
                </a:solidFill>
                <a:effectLst/>
                <a:uLnTx/>
                <a:uFillTx/>
                <a:latin typeface="+mn-lt"/>
                <a:ea typeface="+mn-ea"/>
                <a:cs typeface="+mn-cs"/>
              </a:rPr>
              <a:t>TENTANG</a:t>
            </a: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8000" b="1" i="0" u="none" strike="noStrike" kern="1200" cap="none" spc="0" normalizeH="0" baseline="0" noProof="0" dirty="0" smtClean="0">
                <a:ln>
                  <a:noFill/>
                </a:ln>
                <a:solidFill>
                  <a:schemeClr val="tx1"/>
                </a:solidFill>
                <a:effectLst/>
                <a:uLnTx/>
                <a:uFillTx/>
                <a:latin typeface="+mn-lt"/>
                <a:ea typeface="+mn-ea"/>
                <a:cs typeface="+mn-cs"/>
              </a:rPr>
              <a:t>...............................</a:t>
            </a:r>
            <a:endParaRPr kumimoji="0" lang="id-ID" sz="8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8000" b="1" i="0" u="none" strike="noStrike" kern="1200" cap="none" spc="0" normalizeH="0" baseline="0" noProof="0" dirty="0" smtClean="0">
                <a:ln>
                  <a:noFill/>
                </a:ln>
                <a:solidFill>
                  <a:schemeClr val="tx1"/>
                </a:solidFill>
                <a:effectLst/>
                <a:uLnTx/>
                <a:uFillTx/>
                <a:latin typeface="+mn-lt"/>
                <a:ea typeface="+mn-ea"/>
                <a:cs typeface="+mn-cs"/>
              </a:rPr>
              <a:t> </a:t>
            </a:r>
            <a:endParaRPr kumimoji="0" lang="id-ID" sz="8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8000" b="0" i="0" u="none" strike="noStrike" kern="1200" cap="none" spc="0" normalizeH="0" baseline="0" noProof="0" dirty="0" smtClean="0">
                <a:ln>
                  <a:noFill/>
                </a:ln>
                <a:solidFill>
                  <a:schemeClr val="tx1"/>
                </a:solidFill>
                <a:effectLst/>
                <a:uLnTx/>
                <a:uFillTx/>
                <a:latin typeface="+mn-lt"/>
                <a:ea typeface="+mn-ea"/>
                <a:cs typeface="+mn-cs"/>
              </a:rPr>
              <a:t>Nomor 	:	.........................</a:t>
            </a: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8000" b="0" i="0" u="none" strike="noStrike" kern="1200" cap="none" spc="0" normalizeH="0" baseline="0" noProof="0" dirty="0" smtClean="0">
                <a:ln>
                  <a:noFill/>
                </a:ln>
                <a:solidFill>
                  <a:schemeClr val="tx1"/>
                </a:solidFill>
                <a:effectLst/>
                <a:uLnTx/>
                <a:uFillTx/>
                <a:latin typeface="+mn-lt"/>
                <a:ea typeface="+mn-ea"/>
                <a:cs typeface="+mn-cs"/>
              </a:rPr>
              <a:t>Nomor 	: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8000"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8000" b="0" i="0" u="none" strike="noStrike" kern="1200" cap="none" spc="0" normalizeH="0" baseline="0" noProof="0" dirty="0" smtClean="0">
                <a:ln>
                  <a:noFill/>
                </a:ln>
                <a:solidFill>
                  <a:schemeClr val="tx1"/>
                </a:solidFill>
                <a:effectLst/>
                <a:uLnTx/>
                <a:uFillTx/>
                <a:latin typeface="+mn-lt"/>
                <a:ea typeface="+mn-ea"/>
                <a:cs typeface="+mn-cs"/>
              </a:rPr>
              <a:t>Pada hari ini.. ........ tanggal ...... bulan ......... tahun .....................bertempat  di ........., yang bertanda tangan di bawah ini :</a:t>
            </a:r>
          </a:p>
          <a:p>
            <a:pPr marL="2514600" marR="0" lvl="0" indent="-2514600" algn="just" defTabSz="914400" rtl="0" eaLnBrk="1" fontAlgn="auto" latinLnBrk="0" hangingPunct="1">
              <a:lnSpc>
                <a:spcPct val="100000"/>
              </a:lnSpc>
              <a:spcBef>
                <a:spcPct val="20000"/>
              </a:spcBef>
              <a:spcAft>
                <a:spcPts val="0"/>
              </a:spcAft>
              <a:buClrTx/>
              <a:buSzTx/>
              <a:buFont typeface="Arial" panose="020B0604020202020204" pitchFamily="34" charset="0"/>
              <a:buNone/>
              <a:tabLst>
                <a:tab pos="266700" algn="l"/>
                <a:tab pos="2152650" algn="l"/>
                <a:tab pos="2514600" algn="l"/>
              </a:tabLst>
              <a:defRPr/>
            </a:pPr>
            <a:r>
              <a:rPr kumimoji="0" lang="id-ID" sz="8000" b="0" i="0" u="none" strike="noStrike" kern="1200" cap="none" spc="0" normalizeH="0" baseline="0" noProof="0" dirty="0" smtClean="0">
                <a:ln>
                  <a:noFill/>
                </a:ln>
                <a:solidFill>
                  <a:schemeClr val="tx1"/>
                </a:solidFill>
                <a:effectLst/>
                <a:uLnTx/>
                <a:uFillTx/>
                <a:latin typeface="+mn-lt"/>
                <a:ea typeface="+mn-ea"/>
                <a:cs typeface="+mn-cs"/>
              </a:rPr>
              <a:t>1. .............................	:	........................................................... </a:t>
            </a:r>
            <a:r>
              <a:rPr kumimoji="0" lang="en-US" sz="8000" b="0" i="0" u="none" strike="noStrike" kern="1200" cap="none" spc="0" normalizeH="0" baseline="0" noProof="0" dirty="0" err="1" smtClean="0">
                <a:ln>
                  <a:noFill/>
                </a:ln>
                <a:solidFill>
                  <a:schemeClr val="tx1"/>
                </a:solidFill>
                <a:effectLst/>
                <a:uLnTx/>
                <a:uFillTx/>
                <a:latin typeface="+mn-lt"/>
                <a:ea typeface="+mn-ea"/>
                <a:cs typeface="+mn-cs"/>
              </a:rPr>
              <a:t>berkedudukan</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di </a:t>
            </a:r>
            <a:r>
              <a:rPr kumimoji="0" lang="id-ID" sz="8000" b="0" i="0" u="none" strike="noStrike" kern="1200" cap="none" spc="0" normalizeH="0" baseline="0" noProof="0" dirty="0" smtClean="0">
                <a:ln>
                  <a:noFill/>
                </a:ln>
                <a:solidFill>
                  <a:schemeClr val="tx1"/>
                </a:solidFill>
                <a:effectLst/>
                <a:uLnTx/>
                <a:uFillTx/>
                <a:latin typeface="+mn-lt"/>
                <a:ea typeface="+mn-ea"/>
                <a:cs typeface="+mn-cs"/>
              </a:rPr>
              <a:t>......................., dalam hal ini </a:t>
            </a:r>
            <a:r>
              <a:rPr kumimoji="0" lang="en-US" sz="8000" b="0" i="0" u="none" strike="noStrike" kern="1200" cap="none" spc="0" normalizeH="0" baseline="0" noProof="0" dirty="0" err="1" smtClean="0">
                <a:ln>
                  <a:noFill/>
                </a:ln>
                <a:solidFill>
                  <a:schemeClr val="tx1"/>
                </a:solidFill>
                <a:effectLst/>
                <a:uLnTx/>
                <a:uFillTx/>
                <a:latin typeface="+mn-lt"/>
                <a:ea typeface="+mn-ea"/>
                <a:cs typeface="+mn-cs"/>
              </a:rPr>
              <a:t>bertindak</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8000"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dan atas </a:t>
            </a:r>
            <a:r>
              <a:rPr kumimoji="0" lang="en-US" sz="8000" b="0" i="0" u="none" strike="noStrike" kern="1200" cap="none" spc="0" normalizeH="0" baseline="0" noProof="0" dirty="0" err="1" smtClean="0">
                <a:ln>
                  <a:noFill/>
                </a:ln>
                <a:solidFill>
                  <a:schemeClr val="tx1"/>
                </a:solidFill>
                <a:effectLst/>
                <a:uLnTx/>
                <a:uFillTx/>
                <a:latin typeface="+mn-lt"/>
                <a:ea typeface="+mn-ea"/>
                <a:cs typeface="+mn-cs"/>
              </a:rPr>
              <a:t>nama</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8000" b="0" i="0" u="none" strike="noStrike" kern="1200" cap="none" spc="0" normalizeH="0" baseline="0" noProof="0" dirty="0" smtClean="0">
                <a:ln>
                  <a:noFill/>
                </a:ln>
                <a:solidFill>
                  <a:schemeClr val="tx1"/>
                </a:solidFill>
                <a:effectLst/>
                <a:uLnTx/>
                <a:uFillTx/>
                <a:latin typeface="+mn-lt"/>
                <a:ea typeface="+mn-ea"/>
                <a:cs typeface="+mn-cs"/>
              </a:rPr>
              <a:t>......................................................yang selanjutnya disebut </a:t>
            </a:r>
            <a:r>
              <a:rPr kumimoji="0" lang="id-ID" sz="8000" b="1" i="0" u="none" strike="noStrike" kern="1200" cap="none" spc="0" normalizeH="0" baseline="0" noProof="0" dirty="0" smtClean="0">
                <a:ln>
                  <a:noFill/>
                </a:ln>
                <a:solidFill>
                  <a:schemeClr val="tx1"/>
                </a:solidFill>
                <a:effectLst/>
                <a:uLnTx/>
                <a:uFillTx/>
                <a:latin typeface="+mn-lt"/>
                <a:ea typeface="+mn-ea"/>
                <a:cs typeface="+mn-cs"/>
              </a:rPr>
              <a:t>PIHAK PERTAMAN</a:t>
            </a:r>
            <a:r>
              <a:rPr kumimoji="0" lang="id-ID" sz="8000" b="0" i="0" u="none" strike="noStrike" kern="1200" cap="none" spc="0" normalizeH="0" baseline="0" noProof="0" dirty="0" smtClean="0">
                <a:ln>
                  <a:noFill/>
                </a:ln>
                <a:solidFill>
                  <a:schemeClr val="tx1"/>
                </a:solidFill>
                <a:effectLst/>
                <a:uLnTx/>
                <a:uFillTx/>
                <a:latin typeface="+mn-lt"/>
                <a:ea typeface="+mn-ea"/>
                <a:cs typeface="+mn-cs"/>
              </a:rPr>
              <a:t>; dan</a:t>
            </a:r>
          </a:p>
          <a:p>
            <a:pPr marL="2514600" marR="0" lvl="0" indent="-2514600" algn="just" defTabSz="914400" rtl="0" eaLnBrk="1" fontAlgn="auto" latinLnBrk="0" hangingPunct="1">
              <a:lnSpc>
                <a:spcPct val="100000"/>
              </a:lnSpc>
              <a:spcBef>
                <a:spcPct val="20000"/>
              </a:spcBef>
              <a:spcAft>
                <a:spcPts val="0"/>
              </a:spcAft>
              <a:buClrTx/>
              <a:buSzTx/>
              <a:buFont typeface="Arial" panose="020B0604020202020204" pitchFamily="34" charset="0"/>
              <a:buNone/>
              <a:tabLst>
                <a:tab pos="266700" algn="l"/>
                <a:tab pos="2152650" algn="l"/>
                <a:tab pos="2514600" algn="l"/>
              </a:tabLst>
              <a:defRPr/>
            </a:pPr>
            <a:r>
              <a:rPr kumimoji="0" lang="id-ID" sz="8000" b="0" i="0" u="none" strike="noStrike" kern="1200" cap="none" spc="0" normalizeH="0" baseline="0" noProof="0" dirty="0" smtClean="0">
                <a:ln>
                  <a:noFill/>
                </a:ln>
                <a:solidFill>
                  <a:schemeClr val="tx1"/>
                </a:solidFill>
                <a:effectLst/>
                <a:uLnTx/>
                <a:uFillTx/>
                <a:latin typeface="+mn-lt"/>
                <a:ea typeface="+mn-ea"/>
                <a:cs typeface="+mn-cs"/>
              </a:rPr>
              <a:t>2. 	..............................</a:t>
            </a:r>
            <a:r>
              <a:rPr kumimoji="0" lang="id-ID" sz="8000" b="1" i="0" u="none" strike="noStrike" kern="1200" cap="none" spc="0" normalizeH="0" baseline="0" noProof="0" dirty="0" smtClean="0">
                <a:ln>
                  <a:noFill/>
                </a:ln>
                <a:solidFill>
                  <a:schemeClr val="tx1"/>
                </a:solidFill>
                <a:effectLst/>
                <a:uLnTx/>
                <a:uFillTx/>
                <a:latin typeface="+mn-lt"/>
                <a:ea typeface="+mn-ea"/>
                <a:cs typeface="+mn-cs"/>
              </a:rPr>
              <a:t>	</a:t>
            </a:r>
            <a:r>
              <a:rPr kumimoji="0" lang="id-ID" sz="8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8000" b="0" i="0" u="none" strike="noStrike" kern="1200" cap="none" spc="0" normalizeH="0" baseline="0" noProof="0" dirty="0" err="1" smtClean="0">
                <a:ln>
                  <a:noFill/>
                </a:ln>
                <a:solidFill>
                  <a:schemeClr val="tx1"/>
                </a:solidFill>
                <a:effectLst/>
                <a:uLnTx/>
                <a:uFillTx/>
                <a:latin typeface="+mn-lt"/>
                <a:ea typeface="+mn-ea"/>
                <a:cs typeface="+mn-cs"/>
              </a:rPr>
              <a:t>berkedudukan</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di </a:t>
            </a:r>
            <a:r>
              <a:rPr kumimoji="0" lang="id-ID" sz="8000" b="0" i="0" u="none" strike="noStrike" kern="1200" cap="none" spc="0" normalizeH="0" baseline="0" noProof="0" dirty="0" smtClean="0">
                <a:ln>
                  <a:noFill/>
                </a:ln>
                <a:solidFill>
                  <a:schemeClr val="tx1"/>
                </a:solidFill>
                <a:effectLst/>
                <a:uLnTx/>
                <a:uFillTx/>
                <a:latin typeface="+mn-lt"/>
                <a:ea typeface="+mn-ea"/>
                <a:cs typeface="+mn-cs"/>
              </a:rPr>
              <a:t>......................., dalam hal ini </a:t>
            </a:r>
            <a:r>
              <a:rPr kumimoji="0" lang="en-US" sz="8000" b="0" i="0" u="none" strike="noStrike" kern="1200" cap="none" spc="0" normalizeH="0" baseline="0" noProof="0" dirty="0" err="1" smtClean="0">
                <a:ln>
                  <a:noFill/>
                </a:ln>
                <a:solidFill>
                  <a:schemeClr val="tx1"/>
                </a:solidFill>
                <a:effectLst/>
                <a:uLnTx/>
                <a:uFillTx/>
                <a:latin typeface="+mn-lt"/>
                <a:ea typeface="+mn-ea"/>
                <a:cs typeface="+mn-cs"/>
              </a:rPr>
              <a:t>bertindak</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8000"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dan atas </a:t>
            </a:r>
            <a:r>
              <a:rPr kumimoji="0" lang="en-US" sz="8000" b="0" i="0" u="none" strike="noStrike" kern="1200" cap="none" spc="0" normalizeH="0" baseline="0" noProof="0" dirty="0" err="1" smtClean="0">
                <a:ln>
                  <a:noFill/>
                </a:ln>
                <a:solidFill>
                  <a:schemeClr val="tx1"/>
                </a:solidFill>
                <a:effectLst/>
                <a:uLnTx/>
                <a:uFillTx/>
                <a:latin typeface="+mn-lt"/>
                <a:ea typeface="+mn-ea"/>
                <a:cs typeface="+mn-cs"/>
              </a:rPr>
              <a:t>nama</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8000" b="0" i="0" u="none" strike="noStrike" kern="1200" cap="none" spc="0" normalizeH="0" baseline="0" noProof="0" dirty="0" smtClean="0">
                <a:ln>
                  <a:noFill/>
                </a:ln>
                <a:solidFill>
                  <a:schemeClr val="tx1"/>
                </a:solidFill>
                <a:effectLst/>
                <a:uLnTx/>
                <a:uFillTx/>
                <a:latin typeface="+mn-lt"/>
                <a:ea typeface="+mn-ea"/>
                <a:cs typeface="+mn-cs"/>
              </a:rPr>
              <a:t>......................................................yang selanjutnya disebut </a:t>
            </a:r>
            <a:r>
              <a:rPr kumimoji="0" lang="id-ID" sz="8000" b="1" i="0" u="none" strike="noStrike" kern="1200" cap="none" spc="0" normalizeH="0" baseline="0" noProof="0" dirty="0" smtClean="0">
                <a:ln>
                  <a:noFill/>
                </a:ln>
                <a:solidFill>
                  <a:schemeClr val="tx1"/>
                </a:solidFill>
                <a:effectLst/>
                <a:uLnTx/>
                <a:uFillTx/>
                <a:latin typeface="+mn-lt"/>
                <a:ea typeface="+mn-ea"/>
                <a:cs typeface="+mn-cs"/>
              </a:rPr>
              <a:t>PIHAK KEDUA.</a:t>
            </a:r>
            <a:endParaRPr kumimoji="0" lang="id-ID" sz="8000" b="0" i="0" u="none" strike="noStrike" kern="1200" cap="none" spc="0" normalizeH="0" baseline="0" noProof="0" dirty="0" smtClean="0">
              <a:ln>
                <a:noFill/>
              </a:ln>
              <a:solidFill>
                <a:schemeClr val="tx1"/>
              </a:solidFill>
              <a:effectLst/>
              <a:uLnTx/>
              <a:uFillTx/>
              <a:latin typeface="+mn-lt"/>
              <a:ea typeface="+mn-ea"/>
              <a:cs typeface="+mn-cs"/>
            </a:endParaRPr>
          </a:p>
          <a:p>
            <a:pPr marL="2514600" marR="0" lvl="0" indent="-2514600" algn="just" defTabSz="914400" rtl="0" eaLnBrk="1" fontAlgn="auto" latinLnBrk="0" hangingPunct="1">
              <a:lnSpc>
                <a:spcPct val="100000"/>
              </a:lnSpc>
              <a:spcBef>
                <a:spcPct val="20000"/>
              </a:spcBef>
              <a:spcAft>
                <a:spcPts val="0"/>
              </a:spcAft>
              <a:buClrTx/>
              <a:buSzTx/>
              <a:buFont typeface="Arial" panose="020B0604020202020204" pitchFamily="34" charset="0"/>
              <a:buAutoNum type="arabicPeriod"/>
              <a:tabLst>
                <a:tab pos="266700" algn="l"/>
                <a:tab pos="2152650" algn="l"/>
                <a:tab pos="2514600" algn="l"/>
              </a:tabLst>
              <a:defRPr/>
            </a:pPr>
            <a:endParaRPr kumimoji="0" lang="id-ID" sz="8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500"/>
            <a:ext cx="8229600" cy="3000375"/>
          </a:xfrm>
        </p:spPr>
        <p:txBody>
          <a:bodyPr vert="horz" wrap="square" lIns="91440" tIns="45720" rIns="91440" bIns="45720" numCol="1" rtlCol="0" anchor="t" anchorCtr="0" compatLnSpc="1">
            <a:normAutofit/>
          </a:body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Sepakat untuk melakukan kerja sama .................................................................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 (menjelaskan bahwa nota kesepahaman akan ditindaklanjuti dengan perjanjian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endParaRPr kumimoji="0" lang="id-ID"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 .(jangka waktu)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4" name="Table 3"/>
          <p:cNvGraphicFramePr>
            <a:graphicFrameLocks noGrp="1"/>
          </p:cNvGraphicFramePr>
          <p:nvPr/>
        </p:nvGraphicFramePr>
        <p:xfrm>
          <a:off x="1071563" y="3929063"/>
          <a:ext cx="6524626" cy="2357437"/>
        </p:xfrm>
        <a:graphic>
          <a:graphicData uri="http://schemas.openxmlformats.org/drawingml/2006/table">
            <a:tbl>
              <a:tblPr firstRow="1" bandRow="1">
                <a:tableStyleId>{5C22544A-7EE6-4342-B048-85BDC9FD1C3A}</a:tableStyleId>
              </a:tblPr>
              <a:tblGrid>
                <a:gridCol w="3262313"/>
                <a:gridCol w="3262313"/>
              </a:tblGrid>
              <a:tr h="2357437">
                <a:tc>
                  <a:txBody>
                    <a:bodyPr/>
                    <a:lstStyle/>
                    <a:p>
                      <a:pPr algn="ctr"/>
                      <a:r>
                        <a:rPr lang="id-ID" sz="1800" dirty="0" smtClean="0">
                          <a:solidFill>
                            <a:schemeClr val="tx1"/>
                          </a:solidFill>
                        </a:rPr>
                        <a:t>PIHAK PERTAMA,</a:t>
                      </a:r>
                    </a:p>
                    <a:p>
                      <a:pPr algn="ctr"/>
                      <a:endParaRPr lang="id-ID" sz="1800" dirty="0" smtClean="0">
                        <a:solidFill>
                          <a:schemeClr val="tx1"/>
                        </a:solidFill>
                      </a:endParaRPr>
                    </a:p>
                    <a:p>
                      <a:pPr algn="ctr"/>
                      <a:endParaRPr lang="id-ID" sz="1800" dirty="0" smtClean="0">
                        <a:solidFill>
                          <a:schemeClr val="tx1"/>
                        </a:solidFill>
                      </a:endParaRPr>
                    </a:p>
                    <a:p>
                      <a:pPr algn="ctr"/>
                      <a:endParaRPr lang="id-ID" sz="1800" dirty="0" smtClean="0">
                        <a:solidFill>
                          <a:schemeClr val="tx1"/>
                        </a:solidFill>
                      </a:endParaRPr>
                    </a:p>
                    <a:p>
                      <a:pPr algn="ctr"/>
                      <a:endParaRPr lang="id-ID" sz="1800" dirty="0" smtClean="0">
                        <a:solidFill>
                          <a:schemeClr val="tx1"/>
                        </a:solidFill>
                      </a:endParaRPr>
                    </a:p>
                    <a:p>
                      <a:pPr algn="ctr"/>
                      <a:endParaRPr lang="id-ID" sz="1800" dirty="0" smtClean="0">
                        <a:solidFill>
                          <a:schemeClr val="tx1"/>
                        </a:solidFill>
                      </a:endParaRPr>
                    </a:p>
                    <a:p>
                      <a:pPr algn="ctr"/>
                      <a:r>
                        <a:rPr lang="id-ID" sz="1800" dirty="0" smtClean="0">
                          <a:solidFill>
                            <a:schemeClr val="tx1"/>
                          </a:solidFill>
                        </a:rPr>
                        <a:t>.................................</a:t>
                      </a:r>
                      <a:endParaRPr lang="id-ID" sz="1800" dirty="0">
                        <a:solidFill>
                          <a:schemeClr val="tx1"/>
                        </a:solidFill>
                      </a:endParaRPr>
                    </a:p>
                  </a:txBody>
                  <a:tcPr>
                    <a:solidFill>
                      <a:schemeClr val="bg1"/>
                    </a:solidFill>
                  </a:tcPr>
                </a:tc>
                <a:tc>
                  <a:txBody>
                    <a:bodyPr/>
                    <a:lstStyle/>
                    <a:p>
                      <a:pPr algn="ctr"/>
                      <a:r>
                        <a:rPr lang="id-ID" sz="1800" dirty="0" smtClean="0">
                          <a:solidFill>
                            <a:schemeClr val="tx1"/>
                          </a:solidFill>
                        </a:rPr>
                        <a:t>PIHAK KEDUA,</a:t>
                      </a:r>
                    </a:p>
                    <a:p>
                      <a:pPr algn="ctr"/>
                      <a:endParaRPr lang="id-ID" sz="1800" dirty="0" smtClean="0">
                        <a:solidFill>
                          <a:schemeClr val="tx1"/>
                        </a:solidFill>
                      </a:endParaRPr>
                    </a:p>
                    <a:p>
                      <a:pPr algn="ctr"/>
                      <a:endParaRPr lang="id-ID" sz="1800" dirty="0" smtClean="0">
                        <a:solidFill>
                          <a:schemeClr val="tx1"/>
                        </a:solidFill>
                      </a:endParaRPr>
                    </a:p>
                    <a:p>
                      <a:pPr algn="ctr"/>
                      <a:endParaRPr lang="id-ID" sz="1800" dirty="0" smtClean="0">
                        <a:solidFill>
                          <a:schemeClr val="tx1"/>
                        </a:solidFill>
                      </a:endParaRPr>
                    </a:p>
                    <a:p>
                      <a:pPr algn="ctr"/>
                      <a:endParaRPr lang="id-ID" sz="1800" dirty="0" smtClean="0">
                        <a:solidFill>
                          <a:schemeClr val="tx1"/>
                        </a:solidFill>
                      </a:endParaRPr>
                    </a:p>
                    <a:p>
                      <a:pPr algn="ctr"/>
                      <a:endParaRPr lang="id-ID" sz="1800" dirty="0" smtClean="0">
                        <a:solidFill>
                          <a:schemeClr val="tx1"/>
                        </a:solidFill>
                      </a:endParaRPr>
                    </a:p>
                    <a:p>
                      <a:pPr algn="ctr"/>
                      <a:r>
                        <a:rPr lang="id-ID" sz="1800" dirty="0" smtClean="0">
                          <a:solidFill>
                            <a:schemeClr val="tx1"/>
                          </a:solidFill>
                        </a:rPr>
                        <a:t>.................................</a:t>
                      </a:r>
                      <a:endParaRPr lang="id-ID" sz="1800" dirty="0">
                        <a:solidFill>
                          <a:schemeClr val="tx1"/>
                        </a:solidFill>
                      </a:endParaRPr>
                    </a:p>
                  </a:txBody>
                  <a:tcPr>
                    <a:no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142875"/>
            <a:ext cx="8229600" cy="500063"/>
          </a:xfrm>
          <a:ln/>
        </p:spPr>
        <p:txBody>
          <a:bodyPr vert="horz" wrap="square" lIns="91440" tIns="45720" rIns="91440" bIns="45720" anchor="ctr"/>
          <a:lstStyle/>
          <a:p>
            <a:pPr algn="l" eaLnBrk="1" hangingPunct="1"/>
            <a:r>
              <a:rPr sz="2000" dirty="0"/>
              <a:t>Contoh MoU</a:t>
            </a:r>
          </a:p>
        </p:txBody>
      </p:sp>
      <p:sp>
        <p:nvSpPr>
          <p:cNvPr id="3" name="Content Placeholder 2"/>
          <p:cNvSpPr>
            <a:spLocks noGrp="1"/>
          </p:cNvSpPr>
          <p:nvPr>
            <p:ph idx="1"/>
          </p:nvPr>
        </p:nvSpPr>
        <p:spPr>
          <a:xfrm>
            <a:off x="428625" y="642938"/>
            <a:ext cx="8229600" cy="6215063"/>
          </a:xfrm>
        </p:spPr>
        <p:txBody>
          <a:bodyPr vert="horz" wrap="square" lIns="91440" tIns="45720" rIns="91440" bIns="45720" numCol="1" rtlCol="0" anchor="t" anchorCtr="0" compatLnSpc="1">
            <a:normAutofit fontScale="250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8000" b="1" i="0" u="none" strike="noStrike" kern="1200" cap="none" spc="0" normalizeH="0" baseline="0" noProof="0" dirty="0" smtClean="0">
                <a:ln>
                  <a:noFill/>
                </a:ln>
                <a:solidFill>
                  <a:schemeClr val="tx1"/>
                </a:solidFill>
                <a:effectLst/>
                <a:uLnTx/>
                <a:uFillTx/>
                <a:latin typeface="+mn-lt"/>
                <a:ea typeface="+mn-ea"/>
                <a:cs typeface="+mn-cs"/>
              </a:rPr>
              <a:t>NOTA KESEPAHAMAN</a:t>
            </a: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8000" b="1"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8000" b="1" i="0" u="none" strike="noStrike" kern="1200" cap="none" spc="0" normalizeH="0" baseline="0" noProof="0" dirty="0" smtClean="0">
                <a:ln>
                  <a:noFill/>
                </a:ln>
                <a:solidFill>
                  <a:schemeClr val="tx1"/>
                </a:solidFill>
                <a:effectLst/>
                <a:uLnTx/>
                <a:uFillTx/>
                <a:latin typeface="+mn-lt"/>
                <a:ea typeface="+mn-ea"/>
                <a:cs typeface="+mn-cs"/>
              </a:rPr>
              <a:t>DAN</a:t>
            </a: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8000" b="1"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8000" b="1" i="0" u="none" strike="noStrike" kern="1200" cap="none" spc="0" normalizeH="0" baseline="0" noProof="0" dirty="0" smtClean="0">
                <a:ln>
                  <a:noFill/>
                </a:ln>
                <a:solidFill>
                  <a:schemeClr val="tx1"/>
                </a:solidFill>
                <a:effectLst/>
                <a:uLnTx/>
                <a:uFillTx/>
                <a:latin typeface="+mn-lt"/>
                <a:ea typeface="+mn-ea"/>
                <a:cs typeface="+mn-cs"/>
              </a:rPr>
              <a:t>TENTANG</a:t>
            </a: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8000" b="1" i="0" u="none" strike="noStrike" kern="1200" cap="none" spc="0" normalizeH="0" baseline="0" noProof="0" dirty="0" smtClean="0">
                <a:ln>
                  <a:noFill/>
                </a:ln>
                <a:solidFill>
                  <a:schemeClr val="tx1"/>
                </a:solidFill>
                <a:effectLst/>
                <a:uLnTx/>
                <a:uFillTx/>
                <a:latin typeface="+mn-lt"/>
                <a:ea typeface="+mn-ea"/>
                <a:cs typeface="+mn-cs"/>
              </a:rPr>
              <a:t>...............................</a:t>
            </a:r>
            <a:endParaRPr kumimoji="0" lang="id-ID" sz="8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8000" b="1" i="0" u="none" strike="noStrike" kern="1200" cap="none" spc="0" normalizeH="0" baseline="0" noProof="0" dirty="0" smtClean="0">
                <a:ln>
                  <a:noFill/>
                </a:ln>
                <a:solidFill>
                  <a:schemeClr val="tx1"/>
                </a:solidFill>
                <a:effectLst/>
                <a:uLnTx/>
                <a:uFillTx/>
                <a:latin typeface="+mn-lt"/>
                <a:ea typeface="+mn-ea"/>
                <a:cs typeface="+mn-cs"/>
              </a:rPr>
              <a:t> </a:t>
            </a:r>
            <a:endParaRPr kumimoji="0" lang="id-ID" sz="8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8000" b="0" i="0" u="none" strike="noStrike" kern="1200" cap="none" spc="0" normalizeH="0" baseline="0" noProof="0" dirty="0" smtClean="0">
                <a:ln>
                  <a:noFill/>
                </a:ln>
                <a:solidFill>
                  <a:schemeClr val="tx1"/>
                </a:solidFill>
                <a:effectLst/>
                <a:uLnTx/>
                <a:uFillTx/>
                <a:latin typeface="+mn-lt"/>
                <a:ea typeface="+mn-ea"/>
                <a:cs typeface="+mn-cs"/>
              </a:rPr>
              <a:t>Nomor 	:	.........................</a:t>
            </a:r>
          </a:p>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8000" b="0" i="0" u="none" strike="noStrike" kern="1200" cap="none" spc="0" normalizeH="0" baseline="0" noProof="0" dirty="0" smtClean="0">
                <a:ln>
                  <a:noFill/>
                </a:ln>
                <a:solidFill>
                  <a:schemeClr val="tx1"/>
                </a:solidFill>
                <a:effectLst/>
                <a:uLnTx/>
                <a:uFillTx/>
                <a:latin typeface="+mn-lt"/>
                <a:ea typeface="+mn-ea"/>
                <a:cs typeface="+mn-cs"/>
              </a:rPr>
              <a:t>Nomor 	: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8000"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8000" b="0" i="0" u="none" strike="noStrike" kern="1200" cap="none" spc="0" normalizeH="0" baseline="0" noProof="0" dirty="0" smtClean="0">
                <a:ln>
                  <a:noFill/>
                </a:ln>
                <a:solidFill>
                  <a:schemeClr val="tx1"/>
                </a:solidFill>
                <a:effectLst/>
                <a:uLnTx/>
                <a:uFillTx/>
                <a:latin typeface="+mn-lt"/>
                <a:ea typeface="+mn-ea"/>
                <a:cs typeface="+mn-cs"/>
              </a:rPr>
              <a:t>Pada hari ini.. ........ tanggal ...... bulan ......... tahun ..................... bertempat di ........., yang bertanda tangan di bawah ini :</a:t>
            </a:r>
          </a:p>
          <a:p>
            <a:pPr marL="2514600" marR="0" lvl="0" indent="-2514600" algn="just" defTabSz="914400" rtl="0" eaLnBrk="1" fontAlgn="auto" latinLnBrk="0" hangingPunct="1">
              <a:lnSpc>
                <a:spcPct val="100000"/>
              </a:lnSpc>
              <a:spcBef>
                <a:spcPct val="20000"/>
              </a:spcBef>
              <a:spcAft>
                <a:spcPts val="0"/>
              </a:spcAft>
              <a:buClrTx/>
              <a:buSzTx/>
              <a:buFont typeface="Arial" panose="020B0604020202020204" pitchFamily="34" charset="0"/>
              <a:buNone/>
              <a:tabLst>
                <a:tab pos="266700" algn="l"/>
                <a:tab pos="2152650" algn="l"/>
                <a:tab pos="2514600" algn="l"/>
              </a:tabLst>
              <a:defRPr/>
            </a:pPr>
            <a:r>
              <a:rPr kumimoji="0" lang="id-ID" sz="8000" b="0" i="0" u="none" strike="noStrike" kern="1200" cap="none" spc="0" normalizeH="0" baseline="0" noProof="0" dirty="0" smtClean="0">
                <a:ln>
                  <a:noFill/>
                </a:ln>
                <a:solidFill>
                  <a:schemeClr val="tx1"/>
                </a:solidFill>
                <a:effectLst/>
                <a:uLnTx/>
                <a:uFillTx/>
                <a:latin typeface="+mn-lt"/>
                <a:ea typeface="+mn-ea"/>
                <a:cs typeface="+mn-cs"/>
              </a:rPr>
              <a:t>1. .............................	:	........................................................... </a:t>
            </a:r>
            <a:r>
              <a:rPr kumimoji="0" lang="en-US" sz="8000" b="0" i="0" u="none" strike="noStrike" kern="1200" cap="none" spc="0" normalizeH="0" baseline="0" noProof="0" dirty="0" err="1" smtClean="0">
                <a:ln>
                  <a:noFill/>
                </a:ln>
                <a:solidFill>
                  <a:schemeClr val="tx1"/>
                </a:solidFill>
                <a:effectLst/>
                <a:uLnTx/>
                <a:uFillTx/>
                <a:latin typeface="+mn-lt"/>
                <a:ea typeface="+mn-ea"/>
                <a:cs typeface="+mn-cs"/>
              </a:rPr>
              <a:t>berkedudukan</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di </a:t>
            </a:r>
            <a:r>
              <a:rPr kumimoji="0" lang="id-ID" sz="8000" b="0" i="0" u="none" strike="noStrike" kern="1200" cap="none" spc="0" normalizeH="0" baseline="0" noProof="0" dirty="0" smtClean="0">
                <a:ln>
                  <a:noFill/>
                </a:ln>
                <a:solidFill>
                  <a:schemeClr val="tx1"/>
                </a:solidFill>
                <a:effectLst/>
                <a:uLnTx/>
                <a:uFillTx/>
                <a:latin typeface="+mn-lt"/>
                <a:ea typeface="+mn-ea"/>
                <a:cs typeface="+mn-cs"/>
              </a:rPr>
              <a:t>......................., dalam hal ini </a:t>
            </a:r>
            <a:r>
              <a:rPr kumimoji="0" lang="en-US" sz="8000" b="0" i="0" u="none" strike="noStrike" kern="1200" cap="none" spc="0" normalizeH="0" baseline="0" noProof="0" dirty="0" err="1" smtClean="0">
                <a:ln>
                  <a:noFill/>
                </a:ln>
                <a:solidFill>
                  <a:schemeClr val="tx1"/>
                </a:solidFill>
                <a:effectLst/>
                <a:uLnTx/>
                <a:uFillTx/>
                <a:latin typeface="+mn-lt"/>
                <a:ea typeface="+mn-ea"/>
                <a:cs typeface="+mn-cs"/>
              </a:rPr>
              <a:t>bertindak</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8000"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dan atas </a:t>
            </a:r>
            <a:r>
              <a:rPr kumimoji="0" lang="en-US" sz="8000" b="0" i="0" u="none" strike="noStrike" kern="1200" cap="none" spc="0" normalizeH="0" baseline="0" noProof="0" dirty="0" err="1" smtClean="0">
                <a:ln>
                  <a:noFill/>
                </a:ln>
                <a:solidFill>
                  <a:schemeClr val="tx1"/>
                </a:solidFill>
                <a:effectLst/>
                <a:uLnTx/>
                <a:uFillTx/>
                <a:latin typeface="+mn-lt"/>
                <a:ea typeface="+mn-ea"/>
                <a:cs typeface="+mn-cs"/>
              </a:rPr>
              <a:t>nama</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8000" b="0" i="0" u="none" strike="noStrike" kern="1200" cap="none" spc="0" normalizeH="0" baseline="0" noProof="0" dirty="0" smtClean="0">
                <a:ln>
                  <a:noFill/>
                </a:ln>
                <a:solidFill>
                  <a:schemeClr val="tx1"/>
                </a:solidFill>
                <a:effectLst/>
                <a:uLnTx/>
                <a:uFillTx/>
                <a:latin typeface="+mn-lt"/>
                <a:ea typeface="+mn-ea"/>
                <a:cs typeface="+mn-cs"/>
              </a:rPr>
              <a:t>......................................................yang selanjutnya disebut </a:t>
            </a:r>
            <a:r>
              <a:rPr kumimoji="0" lang="id-ID" sz="8000" b="1" i="0" u="none" strike="noStrike" kern="1200" cap="none" spc="0" normalizeH="0" baseline="0" noProof="0" dirty="0" smtClean="0">
                <a:ln>
                  <a:noFill/>
                </a:ln>
                <a:solidFill>
                  <a:schemeClr val="tx1"/>
                </a:solidFill>
                <a:effectLst/>
                <a:uLnTx/>
                <a:uFillTx/>
                <a:latin typeface="+mn-lt"/>
                <a:ea typeface="+mn-ea"/>
                <a:cs typeface="+mn-cs"/>
              </a:rPr>
              <a:t>PIHAK PERTAMAN</a:t>
            </a:r>
            <a:r>
              <a:rPr kumimoji="0" lang="id-ID" sz="8000" b="0" i="0" u="none" strike="noStrike" kern="1200" cap="none" spc="0" normalizeH="0" baseline="0" noProof="0" dirty="0" smtClean="0">
                <a:ln>
                  <a:noFill/>
                </a:ln>
                <a:solidFill>
                  <a:schemeClr val="tx1"/>
                </a:solidFill>
                <a:effectLst/>
                <a:uLnTx/>
                <a:uFillTx/>
                <a:latin typeface="+mn-lt"/>
                <a:ea typeface="+mn-ea"/>
                <a:cs typeface="+mn-cs"/>
              </a:rPr>
              <a:t>; dan</a:t>
            </a:r>
          </a:p>
          <a:p>
            <a:pPr marL="2514600" marR="0" lvl="0" indent="-2514600" algn="just" defTabSz="914400" rtl="0" eaLnBrk="1" fontAlgn="auto" latinLnBrk="0" hangingPunct="1">
              <a:lnSpc>
                <a:spcPct val="100000"/>
              </a:lnSpc>
              <a:spcBef>
                <a:spcPct val="20000"/>
              </a:spcBef>
              <a:spcAft>
                <a:spcPts val="0"/>
              </a:spcAft>
              <a:buClrTx/>
              <a:buSzTx/>
              <a:buFont typeface="Arial" panose="020B0604020202020204" pitchFamily="34" charset="0"/>
              <a:buNone/>
              <a:tabLst>
                <a:tab pos="266700" algn="l"/>
                <a:tab pos="2152650" algn="l"/>
                <a:tab pos="2514600" algn="l"/>
              </a:tabLst>
              <a:defRPr/>
            </a:pPr>
            <a:r>
              <a:rPr kumimoji="0" lang="id-ID" sz="8000" b="0" i="0" u="none" strike="noStrike" kern="1200" cap="none" spc="0" normalizeH="0" baseline="0" noProof="0" dirty="0" smtClean="0">
                <a:ln>
                  <a:noFill/>
                </a:ln>
                <a:solidFill>
                  <a:schemeClr val="tx1"/>
                </a:solidFill>
                <a:effectLst/>
                <a:uLnTx/>
                <a:uFillTx/>
                <a:latin typeface="+mn-lt"/>
                <a:ea typeface="+mn-ea"/>
                <a:cs typeface="+mn-cs"/>
              </a:rPr>
              <a:t>2. 	..............................</a:t>
            </a:r>
            <a:r>
              <a:rPr kumimoji="0" lang="id-ID" sz="8000" b="1" i="0" u="none" strike="noStrike" kern="1200" cap="none" spc="0" normalizeH="0" baseline="0" noProof="0" dirty="0" smtClean="0">
                <a:ln>
                  <a:noFill/>
                </a:ln>
                <a:solidFill>
                  <a:schemeClr val="tx1"/>
                </a:solidFill>
                <a:effectLst/>
                <a:uLnTx/>
                <a:uFillTx/>
                <a:latin typeface="+mn-lt"/>
                <a:ea typeface="+mn-ea"/>
                <a:cs typeface="+mn-cs"/>
              </a:rPr>
              <a:t>	</a:t>
            </a:r>
            <a:r>
              <a:rPr kumimoji="0" lang="id-ID" sz="8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8000" b="0" i="0" u="none" strike="noStrike" kern="1200" cap="none" spc="0" normalizeH="0" baseline="0" noProof="0" dirty="0" err="1" smtClean="0">
                <a:ln>
                  <a:noFill/>
                </a:ln>
                <a:solidFill>
                  <a:schemeClr val="tx1"/>
                </a:solidFill>
                <a:effectLst/>
                <a:uLnTx/>
                <a:uFillTx/>
                <a:latin typeface="+mn-lt"/>
                <a:ea typeface="+mn-ea"/>
                <a:cs typeface="+mn-cs"/>
              </a:rPr>
              <a:t>berkedudukan</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di </a:t>
            </a:r>
            <a:r>
              <a:rPr kumimoji="0" lang="id-ID" sz="8000" b="0" i="0" u="none" strike="noStrike" kern="1200" cap="none" spc="0" normalizeH="0" baseline="0" noProof="0" dirty="0" smtClean="0">
                <a:ln>
                  <a:noFill/>
                </a:ln>
                <a:solidFill>
                  <a:schemeClr val="tx1"/>
                </a:solidFill>
                <a:effectLst/>
                <a:uLnTx/>
                <a:uFillTx/>
                <a:latin typeface="+mn-lt"/>
                <a:ea typeface="+mn-ea"/>
                <a:cs typeface="+mn-cs"/>
              </a:rPr>
              <a:t>......................., dalam hal ini </a:t>
            </a:r>
            <a:r>
              <a:rPr kumimoji="0" lang="en-US" sz="8000" b="0" i="0" u="none" strike="noStrike" kern="1200" cap="none" spc="0" normalizeH="0" baseline="0" noProof="0" dirty="0" err="1" smtClean="0">
                <a:ln>
                  <a:noFill/>
                </a:ln>
                <a:solidFill>
                  <a:schemeClr val="tx1"/>
                </a:solidFill>
                <a:effectLst/>
                <a:uLnTx/>
                <a:uFillTx/>
                <a:latin typeface="+mn-lt"/>
                <a:ea typeface="+mn-ea"/>
                <a:cs typeface="+mn-cs"/>
              </a:rPr>
              <a:t>bertindak</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8000"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dan atas </a:t>
            </a:r>
            <a:r>
              <a:rPr kumimoji="0" lang="en-US" sz="8000" b="0" i="0" u="none" strike="noStrike" kern="1200" cap="none" spc="0" normalizeH="0" baseline="0" noProof="0" dirty="0" err="1" smtClean="0">
                <a:ln>
                  <a:noFill/>
                </a:ln>
                <a:solidFill>
                  <a:schemeClr val="tx1"/>
                </a:solidFill>
                <a:effectLst/>
                <a:uLnTx/>
                <a:uFillTx/>
                <a:latin typeface="+mn-lt"/>
                <a:ea typeface="+mn-ea"/>
                <a:cs typeface="+mn-cs"/>
              </a:rPr>
              <a:t>nama</a:t>
            </a:r>
            <a:r>
              <a:rPr kumimoji="0" lang="en-US" sz="80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8000" b="0" i="0" u="none" strike="noStrike" kern="1200" cap="none" spc="0" normalizeH="0" baseline="0" noProof="0" dirty="0" smtClean="0">
                <a:ln>
                  <a:noFill/>
                </a:ln>
                <a:solidFill>
                  <a:schemeClr val="tx1"/>
                </a:solidFill>
                <a:effectLst/>
                <a:uLnTx/>
                <a:uFillTx/>
                <a:latin typeface="+mn-lt"/>
                <a:ea typeface="+mn-ea"/>
                <a:cs typeface="+mn-cs"/>
              </a:rPr>
              <a:t>......................................................yang selanjutnya disebut </a:t>
            </a:r>
            <a:r>
              <a:rPr kumimoji="0" lang="id-ID" sz="8000" b="1" i="0" u="none" strike="noStrike" kern="1200" cap="none" spc="0" normalizeH="0" baseline="0" noProof="0" dirty="0" smtClean="0">
                <a:ln>
                  <a:noFill/>
                </a:ln>
                <a:solidFill>
                  <a:schemeClr val="tx1"/>
                </a:solidFill>
                <a:effectLst/>
                <a:uLnTx/>
                <a:uFillTx/>
                <a:latin typeface="+mn-lt"/>
                <a:ea typeface="+mn-ea"/>
                <a:cs typeface="+mn-cs"/>
              </a:rPr>
              <a:t>PIHAK KEDUA.</a:t>
            </a:r>
            <a:endParaRPr kumimoji="0" lang="id-ID" sz="8000" b="0" i="0" u="none" strike="noStrike" kern="1200" cap="none" spc="0" normalizeH="0" baseline="0" noProof="0" dirty="0" smtClean="0">
              <a:ln>
                <a:noFill/>
              </a:ln>
              <a:solidFill>
                <a:schemeClr val="tx1"/>
              </a:solidFill>
              <a:effectLst/>
              <a:uLnTx/>
              <a:uFillTx/>
              <a:latin typeface="+mn-lt"/>
              <a:ea typeface="+mn-ea"/>
              <a:cs typeface="+mn-cs"/>
            </a:endParaRPr>
          </a:p>
          <a:p>
            <a:pPr marL="2514600" marR="0" lvl="0" indent="-2514600" algn="just" defTabSz="914400" rtl="0" eaLnBrk="1" fontAlgn="auto" latinLnBrk="0" hangingPunct="1">
              <a:lnSpc>
                <a:spcPct val="100000"/>
              </a:lnSpc>
              <a:spcBef>
                <a:spcPct val="20000"/>
              </a:spcBef>
              <a:spcAft>
                <a:spcPts val="0"/>
              </a:spcAft>
              <a:buClrTx/>
              <a:buSzTx/>
              <a:buFont typeface="Arial" panose="020B0604020202020204" pitchFamily="34" charset="0"/>
              <a:buAutoNum type="arabicPeriod"/>
              <a:tabLst>
                <a:tab pos="266700" algn="l"/>
                <a:tab pos="2152650" algn="l"/>
                <a:tab pos="2514600" algn="l"/>
              </a:tabLst>
              <a:defRPr/>
            </a:pPr>
            <a:endParaRPr kumimoji="0" lang="id-ID" sz="8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2988" y="908050"/>
            <a:ext cx="7129463" cy="5257800"/>
          </a:xfrm>
        </p:spPr>
        <p:txBody>
          <a:bodyPr vert="horz" wrap="square" lIns="91440" tIns="45720" rIns="91440" bIns="45720" numCol="1" rtlCol="0" anchor="t" anchorCtr="0" compatLnSpc="1">
            <a:normAutofit/>
          </a:bodyPr>
          <a:lstStyle/>
          <a:p>
            <a:pPr marL="6858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2400" b="1" i="0" u="none" strike="noStrike" kern="1200" cap="none" spc="0" normalizeH="0" baseline="0" noProof="0" dirty="0" smtClean="0">
                <a:ln>
                  <a:noFill/>
                </a:ln>
                <a:solidFill>
                  <a:schemeClr val="tx1"/>
                </a:solidFill>
                <a:effectLst/>
                <a:uLnTx/>
                <a:uFillTx/>
                <a:latin typeface="+mn-lt"/>
                <a:ea typeface="+mn-ea"/>
                <a:cs typeface="+mn-cs"/>
              </a:rPr>
              <a:t>PIHAK KESATU </a:t>
            </a:r>
            <a:r>
              <a:rPr kumimoji="0" lang="id-ID" sz="2400" b="0" i="0" u="none" strike="noStrike" kern="1200" cap="none" spc="0" normalizeH="0" baseline="0" noProof="0" dirty="0" smtClean="0">
                <a:ln>
                  <a:noFill/>
                </a:ln>
                <a:solidFill>
                  <a:schemeClr val="tx1"/>
                </a:solidFill>
                <a:effectLst/>
                <a:uLnTx/>
                <a:uFillTx/>
                <a:latin typeface="+mn-lt"/>
                <a:ea typeface="+mn-ea"/>
                <a:cs typeface="+mn-cs"/>
              </a:rPr>
              <a:t>dan </a:t>
            </a:r>
            <a:r>
              <a:rPr kumimoji="0" lang="id-ID" sz="2400" b="1" i="0" u="none" strike="noStrike" kern="1200" cap="none" spc="0" normalizeH="0" baseline="0" noProof="0" dirty="0" smtClean="0">
                <a:ln>
                  <a:noFill/>
                </a:ln>
                <a:solidFill>
                  <a:schemeClr val="tx1"/>
                </a:solidFill>
                <a:effectLst/>
                <a:uLnTx/>
                <a:uFillTx/>
                <a:latin typeface="+mn-lt"/>
                <a:ea typeface="+mn-ea"/>
                <a:cs typeface="+mn-cs"/>
              </a:rPr>
              <a:t>PIHAK KEDUA </a:t>
            </a:r>
            <a:r>
              <a:rPr kumimoji="0" lang="id-ID" sz="2400" b="0" i="0" u="none" strike="noStrike" kern="1200" cap="none" spc="0" normalizeH="0" baseline="0" noProof="0" dirty="0" smtClean="0">
                <a:ln>
                  <a:noFill/>
                </a:ln>
                <a:solidFill>
                  <a:schemeClr val="tx1"/>
                </a:solidFill>
                <a:effectLst/>
                <a:uLnTx/>
                <a:uFillTx/>
                <a:latin typeface="+mn-lt"/>
                <a:ea typeface="+mn-ea"/>
                <a:cs typeface="+mn-cs"/>
              </a:rPr>
              <a:t>selanjutnya secara bersama-sama disebut </a:t>
            </a:r>
            <a:r>
              <a:rPr kumimoji="0" lang="id-ID" sz="2400" b="1" i="0" u="none" strike="noStrike" kern="1200" cap="none" spc="0" normalizeH="0" baseline="0" noProof="0" dirty="0" smtClean="0">
                <a:ln>
                  <a:noFill/>
                </a:ln>
                <a:solidFill>
                  <a:schemeClr val="tx1"/>
                </a:solidFill>
                <a:effectLst/>
                <a:uLnTx/>
                <a:uFillTx/>
                <a:latin typeface="+mn-lt"/>
                <a:ea typeface="+mn-ea"/>
                <a:cs typeface="+mn-cs"/>
              </a:rPr>
              <a:t>PARA PIHAK</a:t>
            </a:r>
            <a:r>
              <a:rPr kumimoji="0" lang="id-ID" sz="2400" b="0" i="0" u="none" strike="noStrike" kern="1200" cap="none" spc="0" normalizeH="0" baseline="0" noProof="0" dirty="0" smtClean="0">
                <a:ln>
                  <a:noFill/>
                </a:ln>
                <a:solidFill>
                  <a:schemeClr val="tx1"/>
                </a:solidFill>
                <a:effectLst/>
                <a:uLnTx/>
                <a:uFillTx/>
                <a:latin typeface="+mn-lt"/>
                <a:ea typeface="+mn-ea"/>
                <a:cs typeface="+mn-cs"/>
              </a:rPr>
              <a:t>, dengan pertimbangan sebagai berikut:</a:t>
            </a:r>
          </a:p>
          <a:p>
            <a:pPr marL="6858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1. ...................................................................</a:t>
            </a:r>
          </a:p>
          <a:p>
            <a:pPr marL="6858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1. ...................................................................</a:t>
            </a:r>
          </a:p>
          <a:p>
            <a:pPr marL="6858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a:t>
            </a:r>
          </a:p>
          <a:p>
            <a:pPr marL="6858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id-ID" sz="2400" b="1" i="0" u="none" strike="noStrike" kern="1200" cap="none" spc="0" normalizeH="0" baseline="0" noProof="0" dirty="0" smtClean="0">
                <a:ln>
                  <a:noFill/>
                </a:ln>
                <a:solidFill>
                  <a:schemeClr val="tx1"/>
                </a:solidFill>
                <a:effectLst/>
                <a:uLnTx/>
                <a:uFillTx/>
                <a:latin typeface="+mn-lt"/>
                <a:ea typeface="+mn-ea"/>
                <a:cs typeface="+mn-cs"/>
              </a:rPr>
              <a:t>PARA PIHAK</a:t>
            </a:r>
            <a:r>
              <a:rPr kumimoji="0" lang="id-ID" sz="2400" b="0" i="0" u="none" strike="noStrike" kern="1200" cap="none" spc="0" normalizeH="0" baseline="0" noProof="0" dirty="0" smtClean="0">
                <a:ln>
                  <a:noFill/>
                </a:ln>
                <a:solidFill>
                  <a:schemeClr val="tx1"/>
                </a:solidFill>
                <a:effectLst/>
                <a:uLnTx/>
                <a:uFillTx/>
                <a:latin typeface="+mn-lt"/>
                <a:ea typeface="+mn-ea"/>
                <a:cs typeface="+mn-cs"/>
              </a:rPr>
              <a:t> sepakat untuk mengadakan Nota Kesepahaman tentang ......................................... dengan ketentuan sebagai berikut.</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endParaRPr kumimoji="0" lang="id-ID"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181</TotalTime>
  <Words>811</Words>
  <Application>WPS Presentation</Application>
  <PresentationFormat>On-screen Show (4:3)</PresentationFormat>
  <Paragraphs>238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Contract Drafting   disampaikan dalam kegiatan Workshop Legal Drafting dan Contract Drafting Rabu, 11 Desember 2019   Subbag Hukum Perdata  </vt:lpstr>
      <vt:lpstr>Slide 2</vt:lpstr>
      <vt:lpstr>Pasal 1313   “Suatu perjanjian adalah  suatu perbuatan dengan mana satu orang atau lebih mengikatkan dirinya terhadap satu orang atau lebih”. </vt:lpstr>
      <vt:lpstr>Slide 4</vt:lpstr>
      <vt:lpstr>MoU</vt:lpstr>
      <vt:lpstr>Contoh MoU</vt:lpstr>
      <vt:lpstr>Slide 7</vt:lpstr>
      <vt:lpstr>Contoh MoU</vt:lpstr>
      <vt:lpstr>Slide 9</vt:lpstr>
      <vt:lpstr>Slide 10</vt:lpstr>
      <vt:lpstr>Slide 11</vt:lpstr>
      <vt:lpstr>Slide 12</vt:lpstr>
      <vt:lpstr>PERATURAN REKTOR UNIVERSITAS PENDIDIKAN INDONESIA NOMOR 6559/UN40/HK/2017. TENTANG .PELAKSANAAN KERJA SAMA UNIVERSITAS PENDIDIKAN INDONESIA</vt:lpstr>
      <vt:lpstr>Contoh  draft perjanjian</vt:lpstr>
      <vt:lpstr>Slide 15</vt:lpstr>
      <vt:lpstr>PIHAK PERTAMA dan PIHAK KEDUA dalam Perjanjian ini dapat disebut PIHAK jika disebut secara sendiri-sendiri atau PARA PIHAK jika disebut secara bersama-sama.</vt:lpstr>
      <vt:lpstr>Slide 17</vt:lpstr>
      <vt:lpstr>Pasal 3  HAK DAN KEWAJIBAN PARA PIHAK</vt:lpstr>
      <vt:lpstr> Pasal 5 JANGKA  WAKTU  </vt:lpstr>
      <vt:lpstr>Slide 20</vt:lpstr>
      <vt:lpstr>Slide 21</vt:lpstr>
      <vt:lpstr>Pasal 7 PENYELESAIAN PERSELISIHAN</vt:lpstr>
      <vt:lpstr>Slide 23</vt:lpstr>
      <vt:lpstr>Slide 24</vt:lpstr>
      <vt:lpstr>Slide 25</vt:lpstr>
      <vt:lpstr>Slide 26</vt:lpstr>
      <vt:lpstr>Terima Kasih     Subbag Perdata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Budiawan</dc:creator>
  <cp:lastModifiedBy>MRL UPI</cp:lastModifiedBy>
  <cp:revision>145</cp:revision>
  <cp:lastPrinted>2019-12-09T11:39:29Z</cp:lastPrinted>
  <dcterms:created xsi:type="dcterms:W3CDTF">2019-12-06T04:13:23Z</dcterms:created>
  <dcterms:modified xsi:type="dcterms:W3CDTF">2019-12-10T14:20:14Z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1033-11.2.0.9070</vt:lpwstr>
  </property>
</Properties>
</file>